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6.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4"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Lst>
  <p:sldSz cy="5143500" cx="9144000"/>
  <p:notesSz cx="6858000" cy="9144000"/>
  <p:embeddedFontLst>
    <p:embeddedFont>
      <p:font typeface="Bebas Neue"/>
      <p:regular r:id="rId20"/>
    </p:embeddedFont>
    <p:embeddedFont>
      <p:font typeface="Quicksand"/>
      <p:regular r:id="rId21"/>
      <p:bold r:id="rId2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BebasNeue-regular.fntdata"/><Relationship Id="rId11" Type="http://schemas.openxmlformats.org/officeDocument/2006/relationships/slide" Target="slides/slide7.xml"/><Relationship Id="rId22" Type="http://schemas.openxmlformats.org/officeDocument/2006/relationships/font" Target="fonts/Quicksand-bold.fntdata"/><Relationship Id="rId10" Type="http://schemas.openxmlformats.org/officeDocument/2006/relationships/slide" Target="slides/slide6.xml"/><Relationship Id="rId21" Type="http://schemas.openxmlformats.org/officeDocument/2006/relationships/font" Target="fonts/Quicksand-regular.fntdata"/><Relationship Id="rId13" Type="http://schemas.openxmlformats.org/officeDocument/2006/relationships/slide" Target="slides/slide9.xml"/><Relationship Id="rId12" Type="http://schemas.openxmlformats.org/officeDocument/2006/relationships/slide" Target="slides/slide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5" Type="http://schemas.openxmlformats.org/officeDocument/2006/relationships/slide" Target="slides/slide1.xml"/><Relationship Id="rId19" Type="http://schemas.openxmlformats.org/officeDocument/2006/relationships/slide" Target="slides/slide15.xml"/><Relationship Id="rId6" Type="http://schemas.openxmlformats.org/officeDocument/2006/relationships/slide" Target="slides/slide2.xml"/><Relationship Id="rId18" Type="http://schemas.openxmlformats.org/officeDocument/2006/relationships/slide" Target="slides/slide14.xml"/><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 name="Shape 30"/>
        <p:cNvGrpSpPr/>
        <p:nvPr/>
      </p:nvGrpSpPr>
      <p:grpSpPr>
        <a:xfrm>
          <a:off x="0" y="0"/>
          <a:ext cx="0" cy="0"/>
          <a:chOff x="0" y="0"/>
          <a:chExt cx="0" cy="0"/>
        </a:xfrm>
      </p:grpSpPr>
      <p:sp>
        <p:nvSpPr>
          <p:cNvPr id="31" name="Google Shape;31;g5b35a59fb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 name="Google Shape;32;g5b35a59fb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293dd5df8cc_1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293dd5df8cc_1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293dd5df8cc_1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293dd5df8cc_1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293dd5df8cc_1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293dd5df8cc_1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293dd5df8cc_1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293dd5df8cc_1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5b35a59fb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5b35a59fb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293dd5df8cc_1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293dd5df8cc_1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 name="Shape 37"/>
        <p:cNvGrpSpPr/>
        <p:nvPr/>
      </p:nvGrpSpPr>
      <p:grpSpPr>
        <a:xfrm>
          <a:off x="0" y="0"/>
          <a:ext cx="0" cy="0"/>
          <a:chOff x="0" y="0"/>
          <a:chExt cx="0" cy="0"/>
        </a:xfrm>
      </p:grpSpPr>
      <p:sp>
        <p:nvSpPr>
          <p:cNvPr id="38" name="Google Shape;38;g293cd15fbd9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 name="Google Shape;39;g293cd15fbd9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 name="Shape 43"/>
        <p:cNvGrpSpPr/>
        <p:nvPr/>
      </p:nvGrpSpPr>
      <p:grpSpPr>
        <a:xfrm>
          <a:off x="0" y="0"/>
          <a:ext cx="0" cy="0"/>
          <a:chOff x="0" y="0"/>
          <a:chExt cx="0" cy="0"/>
        </a:xfrm>
      </p:grpSpPr>
      <p:sp>
        <p:nvSpPr>
          <p:cNvPr id="44" name="Google Shape;44;g5b35a59f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 name="Google Shape;45;g5b35a59f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 name="Shape 49"/>
        <p:cNvGrpSpPr/>
        <p:nvPr/>
      </p:nvGrpSpPr>
      <p:grpSpPr>
        <a:xfrm>
          <a:off x="0" y="0"/>
          <a:ext cx="0" cy="0"/>
          <a:chOff x="0" y="0"/>
          <a:chExt cx="0" cy="0"/>
        </a:xfrm>
      </p:grpSpPr>
      <p:sp>
        <p:nvSpPr>
          <p:cNvPr id="50" name="Google Shape;50;g293cd15fbd9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 name="Google Shape;51;g293cd15fbd9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g293cd15fbd9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 name="Google Shape;61;g293cd15fbd9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5b35a59fb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5b35a59fb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293dd5df8cc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293dd5df8cc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293dd5df8cc_1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293dd5df8cc_1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293dd5df8cc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293dd5df8cc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685800" y="1583342"/>
            <a:ext cx="7772400" cy="1159856"/>
          </a:xfrm>
          <a:prstGeom prst="rect">
            <a:avLst/>
          </a:prstGeom>
        </p:spPr>
        <p:txBody>
          <a:bodyPr anchorCtr="0" anchor="b" bIns="91425" lIns="91425" spcFirstLastPara="1" rIns="91425" wrap="square" tIns="91425">
            <a:no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1" name="Google Shape;11;p2"/>
          <p:cNvSpPr txBox="1"/>
          <p:nvPr>
            <p:ph idx="1" type="subTitle"/>
          </p:nvPr>
        </p:nvSpPr>
        <p:spPr>
          <a:xfrm>
            <a:off x="685800" y="2840054"/>
            <a:ext cx="7772400" cy="784738"/>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2"/>
              </a:buClr>
              <a:buSzPts val="3000"/>
              <a:buNone/>
              <a:defRPr>
                <a:solidFill>
                  <a:schemeClr val="dk2"/>
                </a:solidFill>
              </a:defRPr>
            </a:lvl1pPr>
            <a:lvl2pPr lvl="1" algn="ctr">
              <a:spcBef>
                <a:spcPts val="0"/>
              </a:spcBef>
              <a:spcAft>
                <a:spcPts val="0"/>
              </a:spcAft>
              <a:buClr>
                <a:schemeClr val="dk2"/>
              </a:buClr>
              <a:buSzPts val="3000"/>
              <a:buNone/>
              <a:defRPr sz="3000">
                <a:solidFill>
                  <a:schemeClr val="dk2"/>
                </a:solidFill>
              </a:defRPr>
            </a:lvl2pPr>
            <a:lvl3pPr lvl="2" algn="ctr">
              <a:spcBef>
                <a:spcPts val="0"/>
              </a:spcBef>
              <a:spcAft>
                <a:spcPts val="0"/>
              </a:spcAft>
              <a:buClr>
                <a:schemeClr val="dk2"/>
              </a:buClr>
              <a:buSzPts val="3000"/>
              <a:buNone/>
              <a:defRPr sz="3000">
                <a:solidFill>
                  <a:schemeClr val="dk2"/>
                </a:solidFill>
              </a:defRPr>
            </a:lvl3pPr>
            <a:lvl4pPr lvl="3" algn="ctr">
              <a:spcBef>
                <a:spcPts val="0"/>
              </a:spcBef>
              <a:spcAft>
                <a:spcPts val="0"/>
              </a:spcAft>
              <a:buClr>
                <a:schemeClr val="dk2"/>
              </a:buClr>
              <a:buSzPts val="3000"/>
              <a:buNone/>
              <a:defRPr sz="3000">
                <a:solidFill>
                  <a:schemeClr val="dk2"/>
                </a:solidFill>
              </a:defRPr>
            </a:lvl4pPr>
            <a:lvl5pPr lvl="4" algn="ctr">
              <a:spcBef>
                <a:spcPts val="0"/>
              </a:spcBef>
              <a:spcAft>
                <a:spcPts val="0"/>
              </a:spcAft>
              <a:buClr>
                <a:schemeClr val="dk2"/>
              </a:buClr>
              <a:buSzPts val="3000"/>
              <a:buNone/>
              <a:defRPr sz="3000">
                <a:solidFill>
                  <a:schemeClr val="dk2"/>
                </a:solidFill>
              </a:defRPr>
            </a:lvl5pPr>
            <a:lvl6pPr lvl="5" algn="ctr">
              <a:spcBef>
                <a:spcPts val="0"/>
              </a:spcBef>
              <a:spcAft>
                <a:spcPts val="0"/>
              </a:spcAft>
              <a:buClr>
                <a:schemeClr val="dk2"/>
              </a:buClr>
              <a:buSzPts val="3000"/>
              <a:buNone/>
              <a:defRPr sz="3000">
                <a:solidFill>
                  <a:schemeClr val="dk2"/>
                </a:solidFill>
              </a:defRPr>
            </a:lvl6pPr>
            <a:lvl7pPr lvl="6" algn="ctr">
              <a:spcBef>
                <a:spcPts val="0"/>
              </a:spcBef>
              <a:spcAft>
                <a:spcPts val="0"/>
              </a:spcAft>
              <a:buClr>
                <a:schemeClr val="dk2"/>
              </a:buClr>
              <a:buSzPts val="3000"/>
              <a:buNone/>
              <a:defRPr sz="3000">
                <a:solidFill>
                  <a:schemeClr val="dk2"/>
                </a:solidFill>
              </a:defRPr>
            </a:lvl7pPr>
            <a:lvl8pPr lvl="7" algn="ctr">
              <a:spcBef>
                <a:spcPts val="0"/>
              </a:spcBef>
              <a:spcAft>
                <a:spcPts val="0"/>
              </a:spcAft>
              <a:buClr>
                <a:schemeClr val="dk2"/>
              </a:buClr>
              <a:buSzPts val="3000"/>
              <a:buNone/>
              <a:defRPr sz="3000">
                <a:solidFill>
                  <a:schemeClr val="dk2"/>
                </a:solidFill>
              </a:defRPr>
            </a:lvl8pPr>
            <a:lvl9pPr lvl="8" algn="ctr">
              <a:spcBef>
                <a:spcPts val="0"/>
              </a:spcBef>
              <a:spcAft>
                <a:spcPts val="0"/>
              </a:spcAft>
              <a:buClr>
                <a:schemeClr val="dk2"/>
              </a:buClr>
              <a:buSzPts val="3000"/>
              <a:buNone/>
              <a:defRPr sz="3000">
                <a:solidFill>
                  <a:schemeClr val="dk2"/>
                </a:solidFill>
              </a:defRPr>
            </a:lvl9pPr>
          </a:lstStyle>
          <a:p/>
        </p:txBody>
      </p:sp>
      <p:sp>
        <p:nvSpPr>
          <p:cNvPr id="12" name="Google Shape;12;p2"/>
          <p:cNvSpPr txBox="1"/>
          <p:nvPr>
            <p:ph idx="12" type="sldNum"/>
          </p:nvPr>
        </p:nvSpPr>
        <p:spPr>
          <a:xfrm>
            <a:off x="8556791" y="4749851"/>
            <a:ext cx="548700" cy="393525"/>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3" name="Shape 13"/>
        <p:cNvGrpSpPr/>
        <p:nvPr/>
      </p:nvGrpSpPr>
      <p:grpSpPr>
        <a:xfrm>
          <a:off x="0" y="0"/>
          <a:ext cx="0" cy="0"/>
          <a:chOff x="0" y="0"/>
          <a:chExt cx="0" cy="0"/>
        </a:xfrm>
      </p:grpSpPr>
      <p:sp>
        <p:nvSpPr>
          <p:cNvPr id="14" name="Google Shape;14;p3"/>
          <p:cNvSpPr txBox="1"/>
          <p:nvPr>
            <p:ph type="title"/>
          </p:nvPr>
        </p:nvSpPr>
        <p:spPr>
          <a:xfrm>
            <a:off x="457200" y="205978"/>
            <a:ext cx="8229600" cy="85725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15" name="Google Shape;15;p3"/>
          <p:cNvSpPr txBox="1"/>
          <p:nvPr>
            <p:ph idx="1" type="body"/>
          </p:nvPr>
        </p:nvSpPr>
        <p:spPr>
          <a:xfrm>
            <a:off x="457200" y="1200150"/>
            <a:ext cx="8229600" cy="3725681"/>
          </a:xfrm>
          <a:prstGeom prst="rect">
            <a:avLst/>
          </a:prstGeom>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
        <p:nvSpPr>
          <p:cNvPr id="16" name="Google Shape;16;p3"/>
          <p:cNvSpPr txBox="1"/>
          <p:nvPr>
            <p:ph idx="12" type="sldNum"/>
          </p:nvPr>
        </p:nvSpPr>
        <p:spPr>
          <a:xfrm>
            <a:off x="8556791" y="4749851"/>
            <a:ext cx="548700" cy="393525"/>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7" name="Shape 17"/>
        <p:cNvGrpSpPr/>
        <p:nvPr/>
      </p:nvGrpSpPr>
      <p:grpSpPr>
        <a:xfrm>
          <a:off x="0" y="0"/>
          <a:ext cx="0" cy="0"/>
          <a:chOff x="0" y="0"/>
          <a:chExt cx="0" cy="0"/>
        </a:xfrm>
      </p:grpSpPr>
      <p:sp>
        <p:nvSpPr>
          <p:cNvPr id="18" name="Google Shape;18;p4"/>
          <p:cNvSpPr txBox="1"/>
          <p:nvPr>
            <p:ph type="title"/>
          </p:nvPr>
        </p:nvSpPr>
        <p:spPr>
          <a:xfrm>
            <a:off x="457200" y="205978"/>
            <a:ext cx="8229600" cy="85725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19" name="Google Shape;19;p4"/>
          <p:cNvSpPr txBox="1"/>
          <p:nvPr>
            <p:ph idx="1" type="body"/>
          </p:nvPr>
        </p:nvSpPr>
        <p:spPr>
          <a:xfrm>
            <a:off x="457200" y="1200150"/>
            <a:ext cx="3994526" cy="3725681"/>
          </a:xfrm>
          <a:prstGeom prst="rect">
            <a:avLst/>
          </a:prstGeom>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
        <p:nvSpPr>
          <p:cNvPr id="20" name="Google Shape;20;p4"/>
          <p:cNvSpPr txBox="1"/>
          <p:nvPr>
            <p:ph idx="2" type="body"/>
          </p:nvPr>
        </p:nvSpPr>
        <p:spPr>
          <a:xfrm>
            <a:off x="4692274" y="1200150"/>
            <a:ext cx="3994526" cy="3725681"/>
          </a:xfrm>
          <a:prstGeom prst="rect">
            <a:avLst/>
          </a:prstGeom>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
        <p:nvSpPr>
          <p:cNvPr id="21" name="Google Shape;21;p4"/>
          <p:cNvSpPr txBox="1"/>
          <p:nvPr>
            <p:ph idx="12" type="sldNum"/>
          </p:nvPr>
        </p:nvSpPr>
        <p:spPr>
          <a:xfrm>
            <a:off x="8556791" y="4749851"/>
            <a:ext cx="548700" cy="393525"/>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2" name="Shape 22"/>
        <p:cNvGrpSpPr/>
        <p:nvPr/>
      </p:nvGrpSpPr>
      <p:grpSpPr>
        <a:xfrm>
          <a:off x="0" y="0"/>
          <a:ext cx="0" cy="0"/>
          <a:chOff x="0" y="0"/>
          <a:chExt cx="0" cy="0"/>
        </a:xfrm>
      </p:grpSpPr>
      <p:sp>
        <p:nvSpPr>
          <p:cNvPr id="23" name="Google Shape;23;p5"/>
          <p:cNvSpPr txBox="1"/>
          <p:nvPr>
            <p:ph type="title"/>
          </p:nvPr>
        </p:nvSpPr>
        <p:spPr>
          <a:xfrm>
            <a:off x="457200" y="205978"/>
            <a:ext cx="8229600" cy="85725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24" name="Google Shape;24;p5"/>
          <p:cNvSpPr txBox="1"/>
          <p:nvPr>
            <p:ph idx="12" type="sldNum"/>
          </p:nvPr>
        </p:nvSpPr>
        <p:spPr>
          <a:xfrm>
            <a:off x="8556791" y="4749851"/>
            <a:ext cx="548700" cy="393525"/>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5" name="Shape 25"/>
        <p:cNvGrpSpPr/>
        <p:nvPr/>
      </p:nvGrpSpPr>
      <p:grpSpPr>
        <a:xfrm>
          <a:off x="0" y="0"/>
          <a:ext cx="0" cy="0"/>
          <a:chOff x="0" y="0"/>
          <a:chExt cx="0" cy="0"/>
        </a:xfrm>
      </p:grpSpPr>
      <p:sp>
        <p:nvSpPr>
          <p:cNvPr id="26" name="Google Shape;26;p6"/>
          <p:cNvSpPr txBox="1"/>
          <p:nvPr>
            <p:ph idx="1" type="body"/>
          </p:nvPr>
        </p:nvSpPr>
        <p:spPr>
          <a:xfrm>
            <a:off x="457200" y="4406309"/>
            <a:ext cx="8229600" cy="519520"/>
          </a:xfrm>
          <a:prstGeom prst="rect">
            <a:avLst/>
          </a:prstGeom>
        </p:spPr>
        <p:txBody>
          <a:bodyPr anchorCtr="0" anchor="t" bIns="91425" lIns="91425" spcFirstLastPara="1" rIns="91425" wrap="square" tIns="91425">
            <a:noAutofit/>
          </a:bodyPr>
          <a:lstStyle>
            <a:lvl1pPr indent="-228600" lvl="0" marL="457200" algn="ctr">
              <a:spcBef>
                <a:spcPts val="360"/>
              </a:spcBef>
              <a:spcAft>
                <a:spcPts val="0"/>
              </a:spcAft>
              <a:buSzPts val="1800"/>
              <a:buNone/>
              <a:defRPr sz="1800"/>
            </a:lvl1pPr>
          </a:lstStyle>
          <a:p/>
        </p:txBody>
      </p:sp>
      <p:sp>
        <p:nvSpPr>
          <p:cNvPr id="27" name="Google Shape;27;p6"/>
          <p:cNvSpPr txBox="1"/>
          <p:nvPr>
            <p:ph idx="12" type="sldNum"/>
          </p:nvPr>
        </p:nvSpPr>
        <p:spPr>
          <a:xfrm>
            <a:off x="8556791" y="4749851"/>
            <a:ext cx="548700" cy="393525"/>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8" name="Shape 28"/>
        <p:cNvGrpSpPr/>
        <p:nvPr/>
      </p:nvGrpSpPr>
      <p:grpSpPr>
        <a:xfrm>
          <a:off x="0" y="0"/>
          <a:ext cx="0" cy="0"/>
          <a:chOff x="0" y="0"/>
          <a:chExt cx="0" cy="0"/>
        </a:xfrm>
      </p:grpSpPr>
      <p:sp>
        <p:nvSpPr>
          <p:cNvPr id="29" name="Google Shape;29;p7"/>
          <p:cNvSpPr txBox="1"/>
          <p:nvPr>
            <p:ph idx="12" type="sldNum"/>
          </p:nvPr>
        </p:nvSpPr>
        <p:spPr>
          <a:xfrm>
            <a:off x="8556791" y="4749851"/>
            <a:ext cx="548700" cy="393525"/>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57200" y="205978"/>
            <a:ext cx="8229600" cy="85725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chemeClr val="dk1"/>
              </a:buClr>
              <a:buSzPts val="3600"/>
              <a:buNone/>
              <a:defRPr b="1" sz="3600">
                <a:solidFill>
                  <a:schemeClr val="dk1"/>
                </a:solidFill>
              </a:defRPr>
            </a:lvl1pPr>
            <a:lvl2pPr lvl="1">
              <a:spcBef>
                <a:spcPts val="0"/>
              </a:spcBef>
              <a:spcAft>
                <a:spcPts val="0"/>
              </a:spcAft>
              <a:buClr>
                <a:schemeClr val="dk1"/>
              </a:buClr>
              <a:buSzPts val="3600"/>
              <a:buNone/>
              <a:defRPr b="1" sz="3600">
                <a:solidFill>
                  <a:schemeClr val="dk1"/>
                </a:solidFill>
              </a:defRPr>
            </a:lvl2pPr>
            <a:lvl3pPr lvl="2">
              <a:spcBef>
                <a:spcPts val="0"/>
              </a:spcBef>
              <a:spcAft>
                <a:spcPts val="0"/>
              </a:spcAft>
              <a:buClr>
                <a:schemeClr val="dk1"/>
              </a:buClr>
              <a:buSzPts val="3600"/>
              <a:buNone/>
              <a:defRPr b="1" sz="3600">
                <a:solidFill>
                  <a:schemeClr val="dk1"/>
                </a:solidFill>
              </a:defRPr>
            </a:lvl3pPr>
            <a:lvl4pPr lvl="3">
              <a:spcBef>
                <a:spcPts val="0"/>
              </a:spcBef>
              <a:spcAft>
                <a:spcPts val="0"/>
              </a:spcAft>
              <a:buClr>
                <a:schemeClr val="dk1"/>
              </a:buClr>
              <a:buSzPts val="3600"/>
              <a:buNone/>
              <a:defRPr b="1" sz="3600">
                <a:solidFill>
                  <a:schemeClr val="dk1"/>
                </a:solidFill>
              </a:defRPr>
            </a:lvl4pPr>
            <a:lvl5pPr lvl="4">
              <a:spcBef>
                <a:spcPts val="0"/>
              </a:spcBef>
              <a:spcAft>
                <a:spcPts val="0"/>
              </a:spcAft>
              <a:buClr>
                <a:schemeClr val="dk1"/>
              </a:buClr>
              <a:buSzPts val="3600"/>
              <a:buNone/>
              <a:defRPr b="1" sz="3600">
                <a:solidFill>
                  <a:schemeClr val="dk1"/>
                </a:solidFill>
              </a:defRPr>
            </a:lvl5pPr>
            <a:lvl6pPr lvl="5">
              <a:spcBef>
                <a:spcPts val="0"/>
              </a:spcBef>
              <a:spcAft>
                <a:spcPts val="0"/>
              </a:spcAft>
              <a:buClr>
                <a:schemeClr val="dk1"/>
              </a:buClr>
              <a:buSzPts val="3600"/>
              <a:buNone/>
              <a:defRPr b="1" sz="3600">
                <a:solidFill>
                  <a:schemeClr val="dk1"/>
                </a:solidFill>
              </a:defRPr>
            </a:lvl6pPr>
            <a:lvl7pPr lvl="6">
              <a:spcBef>
                <a:spcPts val="0"/>
              </a:spcBef>
              <a:spcAft>
                <a:spcPts val="0"/>
              </a:spcAft>
              <a:buClr>
                <a:schemeClr val="dk1"/>
              </a:buClr>
              <a:buSzPts val="3600"/>
              <a:buNone/>
              <a:defRPr b="1" sz="3600">
                <a:solidFill>
                  <a:schemeClr val="dk1"/>
                </a:solidFill>
              </a:defRPr>
            </a:lvl7pPr>
            <a:lvl8pPr lvl="7">
              <a:spcBef>
                <a:spcPts val="0"/>
              </a:spcBef>
              <a:spcAft>
                <a:spcPts val="0"/>
              </a:spcAft>
              <a:buClr>
                <a:schemeClr val="dk1"/>
              </a:buClr>
              <a:buSzPts val="3600"/>
              <a:buNone/>
              <a:defRPr b="1" sz="3600">
                <a:solidFill>
                  <a:schemeClr val="dk1"/>
                </a:solidFill>
              </a:defRPr>
            </a:lvl8pPr>
            <a:lvl9pPr lvl="8">
              <a:spcBef>
                <a:spcPts val="0"/>
              </a:spcBef>
              <a:spcAft>
                <a:spcPts val="0"/>
              </a:spcAft>
              <a:buClr>
                <a:schemeClr val="dk1"/>
              </a:buClr>
              <a:buSzPts val="3600"/>
              <a:buNone/>
              <a:defRPr b="1" sz="3600">
                <a:solidFill>
                  <a:schemeClr val="dk1"/>
                </a:solidFill>
              </a:defRPr>
            </a:lvl9pPr>
          </a:lstStyle>
          <a:p/>
        </p:txBody>
      </p:sp>
      <p:sp>
        <p:nvSpPr>
          <p:cNvPr id="7" name="Google Shape;7;p1"/>
          <p:cNvSpPr txBox="1"/>
          <p:nvPr>
            <p:ph idx="1" type="body"/>
          </p:nvPr>
        </p:nvSpPr>
        <p:spPr>
          <a:xfrm>
            <a:off x="457200" y="1200150"/>
            <a:ext cx="8229600" cy="3725681"/>
          </a:xfrm>
          <a:prstGeom prst="rect">
            <a:avLst/>
          </a:prstGeom>
          <a:noFill/>
          <a:ln>
            <a:noFill/>
          </a:ln>
        </p:spPr>
        <p:txBody>
          <a:bodyPr anchorCtr="0" anchor="t" bIns="91425" lIns="91425" spcFirstLastPara="1" rIns="91425" wrap="square" tIns="91425">
            <a:noAutofit/>
          </a:bodyPr>
          <a:lstStyle>
            <a:lvl1pPr indent="-419100" lvl="0" marL="457200">
              <a:spcBef>
                <a:spcPts val="600"/>
              </a:spcBef>
              <a:spcAft>
                <a:spcPts val="0"/>
              </a:spcAft>
              <a:buClr>
                <a:schemeClr val="dk1"/>
              </a:buClr>
              <a:buSzPts val="3000"/>
              <a:buChar char="●"/>
              <a:defRPr sz="3000">
                <a:solidFill>
                  <a:schemeClr val="dk1"/>
                </a:solidFill>
              </a:defRPr>
            </a:lvl1pPr>
            <a:lvl2pPr indent="-381000" lvl="1" marL="914400">
              <a:spcBef>
                <a:spcPts val="0"/>
              </a:spcBef>
              <a:spcAft>
                <a:spcPts val="0"/>
              </a:spcAft>
              <a:buClr>
                <a:schemeClr val="dk1"/>
              </a:buClr>
              <a:buSzPts val="2400"/>
              <a:buChar char="○"/>
              <a:defRPr sz="2400">
                <a:solidFill>
                  <a:schemeClr val="dk1"/>
                </a:solidFill>
              </a:defRPr>
            </a:lvl2pPr>
            <a:lvl3pPr indent="-381000" lvl="2" marL="1371600">
              <a:spcBef>
                <a:spcPts val="0"/>
              </a:spcBef>
              <a:spcAft>
                <a:spcPts val="0"/>
              </a:spcAft>
              <a:buClr>
                <a:schemeClr val="dk1"/>
              </a:buClr>
              <a:buSzPts val="2400"/>
              <a:buChar char="■"/>
              <a:defRPr sz="2400">
                <a:solidFill>
                  <a:schemeClr val="dk1"/>
                </a:solidFill>
              </a:defRPr>
            </a:lvl3pPr>
            <a:lvl4pPr indent="-342900" lvl="3" marL="1828800">
              <a:spcBef>
                <a:spcPts val="0"/>
              </a:spcBef>
              <a:spcAft>
                <a:spcPts val="0"/>
              </a:spcAft>
              <a:buClr>
                <a:schemeClr val="dk1"/>
              </a:buClr>
              <a:buSzPts val="1800"/>
              <a:buChar char="●"/>
              <a:defRPr sz="1800">
                <a:solidFill>
                  <a:schemeClr val="dk1"/>
                </a:solidFill>
              </a:defRPr>
            </a:lvl4pPr>
            <a:lvl5pPr indent="-342900" lvl="4" marL="2286000">
              <a:spcBef>
                <a:spcPts val="0"/>
              </a:spcBef>
              <a:spcAft>
                <a:spcPts val="0"/>
              </a:spcAft>
              <a:buClr>
                <a:schemeClr val="dk1"/>
              </a:buClr>
              <a:buSzPts val="1800"/>
              <a:buChar char="○"/>
              <a:defRPr sz="1800">
                <a:solidFill>
                  <a:schemeClr val="dk1"/>
                </a:solidFill>
              </a:defRPr>
            </a:lvl5pPr>
            <a:lvl6pPr indent="-342900" lvl="5" marL="2743200">
              <a:spcBef>
                <a:spcPts val="0"/>
              </a:spcBef>
              <a:spcAft>
                <a:spcPts val="0"/>
              </a:spcAft>
              <a:buClr>
                <a:schemeClr val="dk1"/>
              </a:buClr>
              <a:buSzPts val="1800"/>
              <a:buChar char="■"/>
              <a:defRPr sz="1800">
                <a:solidFill>
                  <a:schemeClr val="dk1"/>
                </a:solidFill>
              </a:defRPr>
            </a:lvl6pPr>
            <a:lvl7pPr indent="-342900" lvl="6" marL="3200400">
              <a:spcBef>
                <a:spcPts val="0"/>
              </a:spcBef>
              <a:spcAft>
                <a:spcPts val="0"/>
              </a:spcAft>
              <a:buClr>
                <a:schemeClr val="dk1"/>
              </a:buClr>
              <a:buSzPts val="1800"/>
              <a:buChar char="●"/>
              <a:defRPr sz="1800">
                <a:solidFill>
                  <a:schemeClr val="dk1"/>
                </a:solidFill>
              </a:defRPr>
            </a:lvl7pPr>
            <a:lvl8pPr indent="-342900" lvl="7" marL="3657600">
              <a:spcBef>
                <a:spcPts val="0"/>
              </a:spcBef>
              <a:spcAft>
                <a:spcPts val="0"/>
              </a:spcAft>
              <a:buClr>
                <a:schemeClr val="dk1"/>
              </a:buClr>
              <a:buSzPts val="1800"/>
              <a:buChar char="○"/>
              <a:defRPr sz="1800">
                <a:solidFill>
                  <a:schemeClr val="dk1"/>
                </a:solidFill>
              </a:defRPr>
            </a:lvl8pPr>
            <a:lvl9pPr indent="-342900" lvl="8" marL="4114800">
              <a:spcBef>
                <a:spcPts val="0"/>
              </a:spcBef>
              <a:spcAft>
                <a:spcPts val="0"/>
              </a:spcAft>
              <a:buClr>
                <a:schemeClr val="dk1"/>
              </a:buClr>
              <a:buSzPts val="1800"/>
              <a:buChar char="■"/>
              <a:defRPr sz="1800">
                <a:solidFill>
                  <a:schemeClr val="dk1"/>
                </a:solidFill>
              </a:defRPr>
            </a:lvl9pPr>
          </a:lstStyle>
          <a:p/>
        </p:txBody>
      </p:sp>
      <p:sp>
        <p:nvSpPr>
          <p:cNvPr id="8" name="Google Shape;8;p1"/>
          <p:cNvSpPr txBox="1"/>
          <p:nvPr>
            <p:ph idx="12" type="sldNum"/>
          </p:nvPr>
        </p:nvSpPr>
        <p:spPr>
          <a:xfrm>
            <a:off x="8556791" y="4749851"/>
            <a:ext cx="548700" cy="393525"/>
          </a:xfrm>
          <a:prstGeom prst="rect">
            <a:avLst/>
          </a:prstGeom>
          <a:noFill/>
          <a:ln>
            <a:noFill/>
          </a:ln>
        </p:spPr>
        <p:txBody>
          <a:bodyPr anchorCtr="0" anchor="ctr" bIns="91425" lIns="91425" spcFirstLastPara="1" rIns="91425" wrap="square" tIns="91425">
            <a:noAutofit/>
          </a:bodyPr>
          <a:lstStyle>
            <a:lvl1pPr lvl="0" algn="r">
              <a:buNone/>
              <a:defRPr sz="1300">
                <a:solidFill>
                  <a:schemeClr val="dk1"/>
                </a:solidFill>
              </a:defRPr>
            </a:lvl1pPr>
            <a:lvl2pPr lvl="1" algn="r">
              <a:buNone/>
              <a:defRPr sz="1300">
                <a:solidFill>
                  <a:schemeClr val="dk1"/>
                </a:solidFill>
              </a:defRPr>
            </a:lvl2pPr>
            <a:lvl3pPr lvl="2" algn="r">
              <a:buNone/>
              <a:defRPr sz="1300">
                <a:solidFill>
                  <a:schemeClr val="dk1"/>
                </a:solidFill>
              </a:defRPr>
            </a:lvl3pPr>
            <a:lvl4pPr lvl="3" algn="r">
              <a:buNone/>
              <a:defRPr sz="1300">
                <a:solidFill>
                  <a:schemeClr val="dk1"/>
                </a:solidFill>
              </a:defRPr>
            </a:lvl4pPr>
            <a:lvl5pPr lvl="4" algn="r">
              <a:buNone/>
              <a:defRPr sz="1300">
                <a:solidFill>
                  <a:schemeClr val="dk1"/>
                </a:solidFill>
              </a:defRPr>
            </a:lvl5pPr>
            <a:lvl6pPr lvl="5" algn="r">
              <a:buNone/>
              <a:defRPr sz="1300">
                <a:solidFill>
                  <a:schemeClr val="dk1"/>
                </a:solidFill>
              </a:defRPr>
            </a:lvl6pPr>
            <a:lvl7pPr lvl="6" algn="r">
              <a:buNone/>
              <a:defRPr sz="1300">
                <a:solidFill>
                  <a:schemeClr val="dk1"/>
                </a:solidFill>
              </a:defRPr>
            </a:lvl7pPr>
            <a:lvl8pPr lvl="7" algn="r">
              <a:buNone/>
              <a:defRPr sz="1300">
                <a:solidFill>
                  <a:schemeClr val="dk1"/>
                </a:solidFill>
              </a:defRPr>
            </a:lvl8pPr>
            <a:lvl9pPr lvl="8" algn="r">
              <a:buNone/>
              <a:defRPr sz="1300">
                <a:solidFill>
                  <a:schemeClr val="dk1"/>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png"/><Relationship Id="rId4" Type="http://schemas.openxmlformats.org/officeDocument/2006/relationships/image" Target="../media/image10.png"/><Relationship Id="rId5" Type="http://schemas.openxmlformats.org/officeDocument/2006/relationships/image" Target="../media/image17.png"/><Relationship Id="rId6" Type="http://schemas.openxmlformats.org/officeDocument/2006/relationships/image" Target="../media/image2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png"/><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18.png"/><Relationship Id="rId6" Type="http://schemas.openxmlformats.org/officeDocument/2006/relationships/image" Target="../media/image7.png"/><Relationship Id="rId7" Type="http://schemas.openxmlformats.org/officeDocument/2006/relationships/image" Target="../media/image8.png"/><Relationship Id="rId8"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png"/><Relationship Id="rId4" Type="http://schemas.openxmlformats.org/officeDocument/2006/relationships/image" Target="../media/image12.png"/><Relationship Id="rId9" Type="http://schemas.openxmlformats.org/officeDocument/2006/relationships/image" Target="../media/image4.png"/><Relationship Id="rId5" Type="http://schemas.openxmlformats.org/officeDocument/2006/relationships/image" Target="../media/image6.png"/><Relationship Id="rId6" Type="http://schemas.openxmlformats.org/officeDocument/2006/relationships/image" Target="../media/image13.png"/><Relationship Id="rId7" Type="http://schemas.openxmlformats.org/officeDocument/2006/relationships/image" Target="../media/image9.png"/><Relationship Id="rId8"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png"/><Relationship Id="rId4" Type="http://schemas.openxmlformats.org/officeDocument/2006/relationships/image" Target="../media/image21.png"/><Relationship Id="rId5" Type="http://schemas.openxmlformats.org/officeDocument/2006/relationships/image" Target="../media/image15.png"/><Relationship Id="rId6" Type="http://schemas.openxmlformats.org/officeDocument/2006/relationships/image" Target="../media/image19.png"/><Relationship Id="rId7" Type="http://schemas.openxmlformats.org/officeDocument/2006/relationships/image" Target="../media/image22.png"/><Relationship Id="rId8"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3" name="Shape 33"/>
        <p:cNvGrpSpPr/>
        <p:nvPr/>
      </p:nvGrpSpPr>
      <p:grpSpPr>
        <a:xfrm>
          <a:off x="0" y="0"/>
          <a:ext cx="0" cy="0"/>
          <a:chOff x="0" y="0"/>
          <a:chExt cx="0" cy="0"/>
        </a:xfrm>
      </p:grpSpPr>
      <p:sp>
        <p:nvSpPr>
          <p:cNvPr id="34" name="Google Shape;34;p8"/>
          <p:cNvSpPr txBox="1"/>
          <p:nvPr>
            <p:ph type="title"/>
          </p:nvPr>
        </p:nvSpPr>
        <p:spPr>
          <a:xfrm>
            <a:off x="485275" y="1820279"/>
            <a:ext cx="8229600" cy="857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0" lang="en" sz="3000">
                <a:solidFill>
                  <a:srgbClr val="5BE300"/>
                </a:solidFill>
                <a:latin typeface="Quicksand"/>
                <a:ea typeface="Quicksand"/>
                <a:cs typeface="Quicksand"/>
                <a:sym typeface="Quicksand"/>
              </a:rPr>
              <a:t>Citrus Circuits </a:t>
            </a:r>
            <a:endParaRPr b="0" sz="3000">
              <a:solidFill>
                <a:srgbClr val="5BE300"/>
              </a:solidFill>
              <a:latin typeface="Quicksand"/>
              <a:ea typeface="Quicksand"/>
              <a:cs typeface="Quicksand"/>
              <a:sym typeface="Quicksand"/>
            </a:endParaRPr>
          </a:p>
          <a:p>
            <a:pPr indent="0" lvl="0" marL="0" rtl="0" algn="ctr">
              <a:spcBef>
                <a:spcPts val="0"/>
              </a:spcBef>
              <a:spcAft>
                <a:spcPts val="0"/>
              </a:spcAft>
              <a:buNone/>
            </a:pPr>
            <a:r>
              <a:rPr b="0" lang="en" sz="3000">
                <a:solidFill>
                  <a:srgbClr val="5BE300"/>
                </a:solidFill>
                <a:latin typeface="Quicksand"/>
                <a:ea typeface="Quicksand"/>
                <a:cs typeface="Quicksand"/>
                <a:sym typeface="Quicksand"/>
              </a:rPr>
              <a:t>Fall Workshop Series</a:t>
            </a:r>
            <a:endParaRPr b="0" sz="3000">
              <a:solidFill>
                <a:srgbClr val="5BE300"/>
              </a:solidFill>
              <a:latin typeface="Quicksand"/>
              <a:ea typeface="Quicksand"/>
              <a:cs typeface="Quicksand"/>
              <a:sym typeface="Quicksand"/>
            </a:endParaRPr>
          </a:p>
          <a:p>
            <a:pPr indent="0" lvl="0" marL="0" rtl="0" algn="ctr">
              <a:spcBef>
                <a:spcPts val="0"/>
              </a:spcBef>
              <a:spcAft>
                <a:spcPts val="0"/>
              </a:spcAft>
              <a:buNone/>
            </a:pPr>
            <a:r>
              <a:t/>
            </a:r>
            <a:endParaRPr b="0" sz="3000">
              <a:solidFill>
                <a:srgbClr val="FFFFFF"/>
              </a:solidFill>
              <a:latin typeface="Quicksand"/>
              <a:ea typeface="Quicksand"/>
              <a:cs typeface="Quicksand"/>
              <a:sym typeface="Quicksand"/>
            </a:endParaRPr>
          </a:p>
        </p:txBody>
      </p:sp>
      <p:sp>
        <p:nvSpPr>
          <p:cNvPr id="35" name="Google Shape;35;p8"/>
          <p:cNvSpPr txBox="1"/>
          <p:nvPr/>
        </p:nvSpPr>
        <p:spPr>
          <a:xfrm>
            <a:off x="1672050" y="2118750"/>
            <a:ext cx="5799900" cy="906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solidFill>
                  <a:srgbClr val="FFFFFF"/>
                </a:solidFill>
                <a:latin typeface="Quicksand"/>
                <a:ea typeface="Quicksand"/>
                <a:cs typeface="Quicksand"/>
                <a:sym typeface="Quicksand"/>
              </a:rPr>
              <a:t>Team Branding</a:t>
            </a:r>
            <a:endParaRPr sz="4800">
              <a:solidFill>
                <a:srgbClr val="FFFFFF"/>
              </a:solidFill>
              <a:latin typeface="Quicksand"/>
              <a:ea typeface="Quicksand"/>
              <a:cs typeface="Quicksand"/>
              <a:sym typeface="Quicksand"/>
            </a:endParaRPr>
          </a:p>
        </p:txBody>
      </p:sp>
      <p:sp>
        <p:nvSpPr>
          <p:cNvPr id="36" name="Google Shape;36;p8"/>
          <p:cNvSpPr txBox="1"/>
          <p:nvPr/>
        </p:nvSpPr>
        <p:spPr>
          <a:xfrm>
            <a:off x="904175" y="3143650"/>
            <a:ext cx="7352700" cy="47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Quicksand"/>
                <a:ea typeface="Quicksand"/>
                <a:cs typeface="Quicksand"/>
                <a:sym typeface="Quicksand"/>
              </a:rPr>
              <a:t>by Brook Ostrom</a:t>
            </a:r>
            <a:endParaRPr sz="1800">
              <a:solidFill>
                <a:srgbClr val="FFFFFF"/>
              </a:solidFill>
              <a:latin typeface="Quicksand"/>
              <a:ea typeface="Quicksand"/>
              <a:cs typeface="Quicksand"/>
              <a:sym typeface="Quicksand"/>
            </a:endParaRPr>
          </a:p>
          <a:p>
            <a:pPr indent="0" lvl="0" marL="0" rtl="0" algn="ctr">
              <a:spcBef>
                <a:spcPts val="0"/>
              </a:spcBef>
              <a:spcAft>
                <a:spcPts val="0"/>
              </a:spcAft>
              <a:buNone/>
            </a:pPr>
            <a:r>
              <a:rPr lang="en" sz="1800">
                <a:solidFill>
                  <a:srgbClr val="FFFFFF"/>
                </a:solidFill>
                <a:latin typeface="Quicksand"/>
                <a:ea typeface="Quicksand"/>
                <a:cs typeface="Quicksand"/>
                <a:sym typeface="Quicksand"/>
              </a:rPr>
              <a:t>Business &amp; Media Mentor </a:t>
            </a:r>
            <a:endParaRPr sz="1800">
              <a:solidFill>
                <a:srgbClr val="FFFFFF"/>
              </a:solidFill>
              <a:latin typeface="Quicksand"/>
              <a:ea typeface="Quicksand"/>
              <a:cs typeface="Quicksand"/>
              <a:sym typeface="Quicksand"/>
            </a:endParaRPr>
          </a:p>
          <a:p>
            <a:pPr indent="0" lvl="0" marL="0" rtl="0" algn="ctr">
              <a:spcBef>
                <a:spcPts val="0"/>
              </a:spcBef>
              <a:spcAft>
                <a:spcPts val="0"/>
              </a:spcAft>
              <a:buNone/>
            </a:pPr>
            <a:r>
              <a:rPr lang="en" sz="1800">
                <a:solidFill>
                  <a:srgbClr val="FFFFFF"/>
                </a:solidFill>
                <a:latin typeface="Quicksand"/>
                <a:ea typeface="Quicksand"/>
                <a:cs typeface="Quicksand"/>
                <a:sym typeface="Quicksand"/>
              </a:rPr>
              <a:t>Team 1678 Citrus Circuits</a:t>
            </a:r>
            <a:endParaRPr sz="1800">
              <a:solidFill>
                <a:srgbClr val="FFFFFF"/>
              </a:solidFill>
              <a:latin typeface="Quicksand"/>
              <a:ea typeface="Quicksand"/>
              <a:cs typeface="Quicksand"/>
              <a:sym typeface="Quicksan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1" name="Shape 101"/>
        <p:cNvGrpSpPr/>
        <p:nvPr/>
      </p:nvGrpSpPr>
      <p:grpSpPr>
        <a:xfrm>
          <a:off x="0" y="0"/>
          <a:ext cx="0" cy="0"/>
          <a:chOff x="0" y="0"/>
          <a:chExt cx="0" cy="0"/>
        </a:xfrm>
      </p:grpSpPr>
      <p:sp>
        <p:nvSpPr>
          <p:cNvPr id="102" name="Google Shape;102;p17"/>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0" lang="en">
                <a:solidFill>
                  <a:schemeClr val="lt1"/>
                </a:solidFill>
                <a:latin typeface="Bebas Neue"/>
                <a:ea typeface="Bebas Neue"/>
                <a:cs typeface="Bebas Neue"/>
                <a:sym typeface="Bebas Neue"/>
              </a:rPr>
              <a:t>Brand Variations</a:t>
            </a:r>
            <a:endParaRPr b="0">
              <a:solidFill>
                <a:schemeClr val="lt1"/>
              </a:solidFill>
              <a:latin typeface="Bebas Neue"/>
              <a:ea typeface="Bebas Neue"/>
              <a:cs typeface="Bebas Neue"/>
              <a:sym typeface="Bebas Neue"/>
            </a:endParaRPr>
          </a:p>
        </p:txBody>
      </p:sp>
      <p:sp>
        <p:nvSpPr>
          <p:cNvPr id="103" name="Google Shape;103;p17"/>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t/>
            </a:r>
            <a:endParaRPr sz="2400">
              <a:solidFill>
                <a:schemeClr val="lt1"/>
              </a:solidFill>
            </a:endParaRPr>
          </a:p>
        </p:txBody>
      </p:sp>
      <p:pic>
        <p:nvPicPr>
          <p:cNvPr id="104" name="Google Shape;104;p17"/>
          <p:cNvPicPr preferRelativeResize="0"/>
          <p:nvPr/>
        </p:nvPicPr>
        <p:blipFill>
          <a:blip r:embed="rId4">
            <a:alphaModFix/>
          </a:blip>
          <a:stretch>
            <a:fillRect/>
          </a:stretch>
        </p:blipFill>
        <p:spPr>
          <a:xfrm>
            <a:off x="457200" y="1412426"/>
            <a:ext cx="8229601" cy="214821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8" name="Shape 108"/>
        <p:cNvGrpSpPr/>
        <p:nvPr/>
      </p:nvGrpSpPr>
      <p:grpSpPr>
        <a:xfrm>
          <a:off x="0" y="0"/>
          <a:ext cx="0" cy="0"/>
          <a:chOff x="0" y="0"/>
          <a:chExt cx="0" cy="0"/>
        </a:xfrm>
      </p:grpSpPr>
      <p:sp>
        <p:nvSpPr>
          <p:cNvPr id="109" name="Google Shape;109;p18"/>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0" lang="en">
                <a:solidFill>
                  <a:schemeClr val="lt1"/>
                </a:solidFill>
                <a:latin typeface="Bebas Neue"/>
                <a:ea typeface="Bebas Neue"/>
                <a:cs typeface="Bebas Neue"/>
                <a:sym typeface="Bebas Neue"/>
              </a:rPr>
              <a:t>Supporting Brands</a:t>
            </a:r>
            <a:endParaRPr b="0">
              <a:solidFill>
                <a:schemeClr val="lt1"/>
              </a:solidFill>
              <a:latin typeface="Bebas Neue"/>
              <a:ea typeface="Bebas Neue"/>
              <a:cs typeface="Bebas Neue"/>
              <a:sym typeface="Bebas Neue"/>
            </a:endParaRPr>
          </a:p>
        </p:txBody>
      </p:sp>
      <p:sp>
        <p:nvSpPr>
          <p:cNvPr id="110" name="Google Shape;110;p18"/>
          <p:cNvSpPr txBox="1"/>
          <p:nvPr>
            <p:ph idx="1" type="body"/>
          </p:nvPr>
        </p:nvSpPr>
        <p:spPr>
          <a:xfrm>
            <a:off x="457200" y="1038100"/>
            <a:ext cx="8229600" cy="3725700"/>
          </a:xfrm>
          <a:prstGeom prst="rect">
            <a:avLst/>
          </a:prstGeom>
        </p:spPr>
        <p:txBody>
          <a:bodyPr anchorCtr="0" anchor="t" bIns="91425" lIns="91425" spcFirstLastPara="1" rIns="91425" wrap="square" tIns="91425">
            <a:noAutofit/>
          </a:bodyPr>
          <a:lstStyle/>
          <a:p>
            <a:pPr indent="-381000" lvl="0" marL="457200" rtl="0" algn="l">
              <a:spcBef>
                <a:spcPts val="600"/>
              </a:spcBef>
              <a:spcAft>
                <a:spcPts val="0"/>
              </a:spcAft>
              <a:buClr>
                <a:schemeClr val="lt1"/>
              </a:buClr>
              <a:buSzPts val="2400"/>
              <a:buChar char="●"/>
            </a:pPr>
            <a:r>
              <a:rPr lang="en" sz="2400">
                <a:solidFill>
                  <a:schemeClr val="lt1"/>
                </a:solidFill>
              </a:rPr>
              <a:t>Citrus Circuits has developed associated brands that work with and stand apart from core team branding</a:t>
            </a:r>
            <a:endParaRPr sz="2000">
              <a:solidFill>
                <a:schemeClr val="lt1"/>
              </a:solidFill>
            </a:endParaRPr>
          </a:p>
        </p:txBody>
      </p:sp>
      <p:pic>
        <p:nvPicPr>
          <p:cNvPr id="111" name="Google Shape;111;p18"/>
          <p:cNvPicPr preferRelativeResize="0"/>
          <p:nvPr/>
        </p:nvPicPr>
        <p:blipFill>
          <a:blip r:embed="rId4">
            <a:alphaModFix/>
          </a:blip>
          <a:stretch>
            <a:fillRect/>
          </a:stretch>
        </p:blipFill>
        <p:spPr>
          <a:xfrm>
            <a:off x="1023575" y="2172275"/>
            <a:ext cx="5189074" cy="762650"/>
          </a:xfrm>
          <a:prstGeom prst="rect">
            <a:avLst/>
          </a:prstGeom>
          <a:noFill/>
          <a:ln>
            <a:noFill/>
          </a:ln>
        </p:spPr>
      </p:pic>
      <p:pic>
        <p:nvPicPr>
          <p:cNvPr id="112" name="Google Shape;112;p18"/>
          <p:cNvPicPr preferRelativeResize="0"/>
          <p:nvPr/>
        </p:nvPicPr>
        <p:blipFill>
          <a:blip r:embed="rId5">
            <a:alphaModFix/>
          </a:blip>
          <a:stretch>
            <a:fillRect/>
          </a:stretch>
        </p:blipFill>
        <p:spPr>
          <a:xfrm>
            <a:off x="1023575" y="2934913"/>
            <a:ext cx="1609900" cy="1607225"/>
          </a:xfrm>
          <a:prstGeom prst="rect">
            <a:avLst/>
          </a:prstGeom>
          <a:noFill/>
          <a:ln>
            <a:noFill/>
          </a:ln>
        </p:spPr>
      </p:pic>
      <p:pic>
        <p:nvPicPr>
          <p:cNvPr id="113" name="Google Shape;113;p18"/>
          <p:cNvPicPr preferRelativeResize="0"/>
          <p:nvPr/>
        </p:nvPicPr>
        <p:blipFill>
          <a:blip r:embed="rId6">
            <a:alphaModFix/>
          </a:blip>
          <a:stretch>
            <a:fillRect/>
          </a:stretch>
        </p:blipFill>
        <p:spPr>
          <a:xfrm>
            <a:off x="3942500" y="2981037"/>
            <a:ext cx="3017875" cy="15149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7" name="Shape 117"/>
        <p:cNvGrpSpPr/>
        <p:nvPr/>
      </p:nvGrpSpPr>
      <p:grpSpPr>
        <a:xfrm>
          <a:off x="0" y="0"/>
          <a:ext cx="0" cy="0"/>
          <a:chOff x="0" y="0"/>
          <a:chExt cx="0" cy="0"/>
        </a:xfrm>
      </p:grpSpPr>
      <p:sp>
        <p:nvSpPr>
          <p:cNvPr id="118" name="Google Shape;118;p19"/>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0" lang="en">
                <a:solidFill>
                  <a:schemeClr val="lt1"/>
                </a:solidFill>
                <a:latin typeface="Bebas Neue"/>
                <a:ea typeface="Bebas Neue"/>
                <a:cs typeface="Bebas Neue"/>
                <a:sym typeface="Bebas Neue"/>
              </a:rPr>
              <a:t>Your Brand</a:t>
            </a:r>
            <a:endParaRPr b="0">
              <a:solidFill>
                <a:schemeClr val="lt1"/>
              </a:solidFill>
              <a:latin typeface="Bebas Neue"/>
              <a:ea typeface="Bebas Neue"/>
              <a:cs typeface="Bebas Neue"/>
              <a:sym typeface="Bebas Neue"/>
            </a:endParaRPr>
          </a:p>
        </p:txBody>
      </p:sp>
      <p:sp>
        <p:nvSpPr>
          <p:cNvPr id="119" name="Google Shape;119;p19"/>
          <p:cNvSpPr txBox="1"/>
          <p:nvPr>
            <p:ph idx="1" type="body"/>
          </p:nvPr>
        </p:nvSpPr>
        <p:spPr>
          <a:xfrm>
            <a:off x="457200" y="1038100"/>
            <a:ext cx="8229600" cy="3725700"/>
          </a:xfrm>
          <a:prstGeom prst="rect">
            <a:avLst/>
          </a:prstGeom>
        </p:spPr>
        <p:txBody>
          <a:bodyPr anchorCtr="0" anchor="t" bIns="91425" lIns="91425" spcFirstLastPara="1" rIns="91425" wrap="square" tIns="91425">
            <a:noAutofit/>
          </a:bodyPr>
          <a:lstStyle/>
          <a:p>
            <a:pPr indent="-381000" lvl="0" marL="457200" rtl="0" algn="l">
              <a:lnSpc>
                <a:spcPct val="150000"/>
              </a:lnSpc>
              <a:spcBef>
                <a:spcPts val="600"/>
              </a:spcBef>
              <a:spcAft>
                <a:spcPts val="0"/>
              </a:spcAft>
              <a:buClr>
                <a:schemeClr val="lt1"/>
              </a:buClr>
              <a:buSzPts val="2400"/>
              <a:buChar char="●"/>
            </a:pPr>
            <a:r>
              <a:rPr lang="en" sz="2400">
                <a:solidFill>
                  <a:schemeClr val="lt1"/>
                </a:solidFill>
              </a:rPr>
              <a:t>What do you like about your team brand/image?</a:t>
            </a:r>
            <a:endParaRPr sz="2400">
              <a:solidFill>
                <a:schemeClr val="lt1"/>
              </a:solidFill>
            </a:endParaRPr>
          </a:p>
          <a:p>
            <a:pPr indent="-381000" lvl="0" marL="457200" rtl="0" algn="l">
              <a:lnSpc>
                <a:spcPct val="100000"/>
              </a:lnSpc>
              <a:spcBef>
                <a:spcPts val="0"/>
              </a:spcBef>
              <a:spcAft>
                <a:spcPts val="0"/>
              </a:spcAft>
              <a:buClr>
                <a:schemeClr val="lt1"/>
              </a:buClr>
              <a:buSzPts val="2400"/>
              <a:buChar char="●"/>
            </a:pPr>
            <a:r>
              <a:rPr lang="en" sz="2400">
                <a:solidFill>
                  <a:schemeClr val="lt1"/>
                </a:solidFill>
              </a:rPr>
              <a:t>Do you have branding standards or guidelines for using your team brand or logo?</a:t>
            </a:r>
            <a:endParaRPr sz="2400">
              <a:solidFill>
                <a:schemeClr val="lt1"/>
              </a:solidFill>
            </a:endParaRPr>
          </a:p>
          <a:p>
            <a:pPr indent="-381000" lvl="0" marL="457200" rtl="0" algn="l">
              <a:lnSpc>
                <a:spcPct val="150000"/>
              </a:lnSpc>
              <a:spcBef>
                <a:spcPts val="1000"/>
              </a:spcBef>
              <a:spcAft>
                <a:spcPts val="0"/>
              </a:spcAft>
              <a:buClr>
                <a:schemeClr val="lt1"/>
              </a:buClr>
              <a:buSzPts val="2400"/>
              <a:buChar char="●"/>
            </a:pPr>
            <a:r>
              <a:rPr lang="en" sz="2400">
                <a:solidFill>
                  <a:schemeClr val="lt1"/>
                </a:solidFill>
              </a:rPr>
              <a:t>What would you change about your brand?</a:t>
            </a:r>
            <a:endParaRPr sz="2400">
              <a:solidFill>
                <a:schemeClr val="lt1"/>
              </a:solidFill>
            </a:endParaRPr>
          </a:p>
          <a:p>
            <a:pPr indent="-381000" lvl="0" marL="457200" rtl="0" algn="l">
              <a:lnSpc>
                <a:spcPct val="115000"/>
              </a:lnSpc>
              <a:spcBef>
                <a:spcPts val="0"/>
              </a:spcBef>
              <a:spcAft>
                <a:spcPts val="0"/>
              </a:spcAft>
              <a:buClr>
                <a:schemeClr val="lt1"/>
              </a:buClr>
              <a:buSzPts val="2400"/>
              <a:buChar char="●"/>
            </a:pPr>
            <a:r>
              <a:rPr lang="en" sz="2400">
                <a:solidFill>
                  <a:schemeClr val="lt1"/>
                </a:solidFill>
              </a:rPr>
              <a:t>What other team brands do you like?</a:t>
            </a:r>
            <a:endParaRPr sz="2400">
              <a:solidFill>
                <a:schemeClr val="lt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3" name="Shape 123"/>
        <p:cNvGrpSpPr/>
        <p:nvPr/>
      </p:nvGrpSpPr>
      <p:grpSpPr>
        <a:xfrm>
          <a:off x="0" y="0"/>
          <a:ext cx="0" cy="0"/>
          <a:chOff x="0" y="0"/>
          <a:chExt cx="0" cy="0"/>
        </a:xfrm>
      </p:grpSpPr>
      <p:sp>
        <p:nvSpPr>
          <p:cNvPr id="124" name="Google Shape;124;p20"/>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0" lang="en">
                <a:solidFill>
                  <a:schemeClr val="lt1"/>
                </a:solidFill>
                <a:latin typeface="Bebas Neue"/>
                <a:ea typeface="Bebas Neue"/>
                <a:cs typeface="Bebas Neue"/>
                <a:sym typeface="Bebas Neue"/>
              </a:rPr>
              <a:t>Supporting Brand Identity</a:t>
            </a:r>
            <a:endParaRPr b="0">
              <a:solidFill>
                <a:schemeClr val="lt1"/>
              </a:solidFill>
              <a:latin typeface="Bebas Neue"/>
              <a:ea typeface="Bebas Neue"/>
              <a:cs typeface="Bebas Neue"/>
              <a:sym typeface="Bebas Neue"/>
            </a:endParaRPr>
          </a:p>
        </p:txBody>
      </p:sp>
      <p:sp>
        <p:nvSpPr>
          <p:cNvPr id="125" name="Google Shape;125;p20"/>
          <p:cNvSpPr txBox="1"/>
          <p:nvPr>
            <p:ph idx="1" type="body"/>
          </p:nvPr>
        </p:nvSpPr>
        <p:spPr>
          <a:xfrm>
            <a:off x="457200" y="1038100"/>
            <a:ext cx="8229600" cy="3725700"/>
          </a:xfrm>
          <a:prstGeom prst="rect">
            <a:avLst/>
          </a:prstGeom>
        </p:spPr>
        <p:txBody>
          <a:bodyPr anchorCtr="0" anchor="t" bIns="91425" lIns="91425" spcFirstLastPara="1" rIns="91425" wrap="square" tIns="91425">
            <a:noAutofit/>
          </a:bodyPr>
          <a:lstStyle/>
          <a:p>
            <a:pPr indent="-381000" lvl="0" marL="457200" rtl="0" algn="l">
              <a:lnSpc>
                <a:spcPct val="150000"/>
              </a:lnSpc>
              <a:spcBef>
                <a:spcPts val="600"/>
              </a:spcBef>
              <a:spcAft>
                <a:spcPts val="0"/>
              </a:spcAft>
              <a:buClr>
                <a:schemeClr val="lt1"/>
              </a:buClr>
              <a:buSzPts val="2400"/>
              <a:buChar char="●"/>
            </a:pPr>
            <a:r>
              <a:rPr lang="en" sz="2400">
                <a:solidFill>
                  <a:schemeClr val="lt1"/>
                </a:solidFill>
              </a:rPr>
              <a:t>Develop a brand and image your team likes</a:t>
            </a:r>
            <a:endParaRPr sz="2400">
              <a:solidFill>
                <a:schemeClr val="lt1"/>
              </a:solidFill>
            </a:endParaRPr>
          </a:p>
          <a:p>
            <a:pPr indent="-381000" lvl="0" marL="457200" rtl="0" algn="l">
              <a:lnSpc>
                <a:spcPct val="150000"/>
              </a:lnSpc>
              <a:spcBef>
                <a:spcPts val="0"/>
              </a:spcBef>
              <a:spcAft>
                <a:spcPts val="0"/>
              </a:spcAft>
              <a:buClr>
                <a:schemeClr val="lt1"/>
              </a:buClr>
              <a:buSzPts val="2400"/>
              <a:buChar char="●"/>
            </a:pPr>
            <a:r>
              <a:rPr lang="en" sz="2400">
                <a:solidFill>
                  <a:schemeClr val="lt1"/>
                </a:solidFill>
              </a:rPr>
              <a:t>Try to maintain a consistent look to your brand</a:t>
            </a:r>
            <a:endParaRPr sz="2400">
              <a:solidFill>
                <a:schemeClr val="lt1"/>
              </a:solidFill>
            </a:endParaRPr>
          </a:p>
          <a:p>
            <a:pPr indent="-381000" lvl="0" marL="457200" rtl="0" algn="l">
              <a:spcBef>
                <a:spcPts val="0"/>
              </a:spcBef>
              <a:spcAft>
                <a:spcPts val="0"/>
              </a:spcAft>
              <a:buClr>
                <a:schemeClr val="lt1"/>
              </a:buClr>
              <a:buSzPts val="2400"/>
              <a:buChar char="●"/>
            </a:pPr>
            <a:r>
              <a:rPr lang="en" sz="2400">
                <a:solidFill>
                  <a:schemeClr val="lt1"/>
                </a:solidFill>
              </a:rPr>
              <a:t>Don’t make big changes often</a:t>
            </a:r>
            <a:endParaRPr sz="2400">
              <a:solidFill>
                <a:schemeClr val="lt1"/>
              </a:solidFill>
            </a:endParaRPr>
          </a:p>
          <a:p>
            <a:pPr indent="-355600" lvl="1" marL="914400" rtl="0" algn="l">
              <a:lnSpc>
                <a:spcPct val="150000"/>
              </a:lnSpc>
              <a:spcBef>
                <a:spcPts val="0"/>
              </a:spcBef>
              <a:spcAft>
                <a:spcPts val="0"/>
              </a:spcAft>
              <a:buClr>
                <a:schemeClr val="lt1"/>
              </a:buClr>
              <a:buSzPts val="2000"/>
              <a:buChar char="○"/>
            </a:pPr>
            <a:r>
              <a:rPr lang="en" sz="2000">
                <a:solidFill>
                  <a:schemeClr val="lt1"/>
                </a:solidFill>
              </a:rPr>
              <a:t>Consider variations carefully</a:t>
            </a:r>
            <a:endParaRPr sz="2000">
              <a:solidFill>
                <a:schemeClr val="lt1"/>
              </a:solidFill>
            </a:endParaRPr>
          </a:p>
          <a:p>
            <a:pPr indent="-381000" lvl="0" marL="457200" rtl="0" algn="l">
              <a:lnSpc>
                <a:spcPct val="115000"/>
              </a:lnSpc>
              <a:spcBef>
                <a:spcPts val="0"/>
              </a:spcBef>
              <a:spcAft>
                <a:spcPts val="0"/>
              </a:spcAft>
              <a:buClr>
                <a:schemeClr val="lt1"/>
              </a:buClr>
              <a:buSzPts val="2400"/>
              <a:buChar char="●"/>
            </a:pPr>
            <a:r>
              <a:rPr lang="en" sz="2400">
                <a:solidFill>
                  <a:schemeClr val="lt1"/>
                </a:solidFill>
              </a:rPr>
              <a:t>Have branding standards that everyone understands and is committed to</a:t>
            </a:r>
            <a:endParaRPr sz="2400">
              <a:solidFill>
                <a:schemeClr val="lt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9" name="Shape 129"/>
        <p:cNvGrpSpPr/>
        <p:nvPr/>
      </p:nvGrpSpPr>
      <p:grpSpPr>
        <a:xfrm>
          <a:off x="0" y="0"/>
          <a:ext cx="0" cy="0"/>
          <a:chOff x="0" y="0"/>
          <a:chExt cx="0" cy="0"/>
        </a:xfrm>
      </p:grpSpPr>
      <p:sp>
        <p:nvSpPr>
          <p:cNvPr id="130" name="Google Shape;130;p21"/>
          <p:cNvSpPr txBox="1"/>
          <p:nvPr/>
        </p:nvSpPr>
        <p:spPr>
          <a:xfrm>
            <a:off x="315600" y="408950"/>
            <a:ext cx="8521200" cy="47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600">
                <a:solidFill>
                  <a:srgbClr val="FFFFFF"/>
                </a:solidFill>
                <a:latin typeface="Bebas Neue"/>
                <a:ea typeface="Bebas Neue"/>
                <a:cs typeface="Bebas Neue"/>
                <a:sym typeface="Bebas Neue"/>
              </a:rPr>
              <a:t>Questions?</a:t>
            </a:r>
            <a:endParaRPr sz="3600">
              <a:solidFill>
                <a:srgbClr val="FFFFFF"/>
              </a:solidFill>
              <a:latin typeface="Bebas Neue"/>
              <a:ea typeface="Bebas Neue"/>
              <a:cs typeface="Bebas Neue"/>
              <a:sym typeface="Bebas Neue"/>
            </a:endParaRPr>
          </a:p>
        </p:txBody>
      </p:sp>
      <p:pic>
        <p:nvPicPr>
          <p:cNvPr id="131" name="Google Shape;131;p21"/>
          <p:cNvPicPr preferRelativeResize="0"/>
          <p:nvPr/>
        </p:nvPicPr>
        <p:blipFill>
          <a:blip r:embed="rId4">
            <a:alphaModFix/>
          </a:blip>
          <a:stretch>
            <a:fillRect/>
          </a:stretch>
        </p:blipFill>
        <p:spPr>
          <a:xfrm>
            <a:off x="3167662" y="1165525"/>
            <a:ext cx="2808675" cy="2812451"/>
          </a:xfrm>
          <a:prstGeom prst="rect">
            <a:avLst/>
          </a:prstGeom>
          <a:noFill/>
          <a:ln>
            <a:noFill/>
          </a:ln>
        </p:spPr>
      </p:pic>
      <p:sp>
        <p:nvSpPr>
          <p:cNvPr id="132" name="Google Shape;132;p21"/>
          <p:cNvSpPr txBox="1"/>
          <p:nvPr/>
        </p:nvSpPr>
        <p:spPr>
          <a:xfrm>
            <a:off x="315600" y="4042025"/>
            <a:ext cx="85212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600">
                <a:solidFill>
                  <a:schemeClr val="lt1"/>
                </a:solidFill>
                <a:latin typeface="Bebas Neue"/>
                <a:ea typeface="Bebas Neue"/>
                <a:cs typeface="Bebas Neue"/>
                <a:sym typeface="Bebas Neue"/>
              </a:rPr>
              <a:t>Give Us Feedback!</a:t>
            </a:r>
            <a:endParaRPr sz="3600">
              <a:solidFill>
                <a:schemeClr val="lt1"/>
              </a:solidFill>
              <a:latin typeface="Bebas Neue"/>
              <a:ea typeface="Bebas Neue"/>
              <a:cs typeface="Bebas Neue"/>
              <a:sym typeface="Bebas Neue"/>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6" name="Shape 136"/>
        <p:cNvGrpSpPr/>
        <p:nvPr/>
      </p:nvGrpSpPr>
      <p:grpSpPr>
        <a:xfrm>
          <a:off x="0" y="0"/>
          <a:ext cx="0" cy="0"/>
          <a:chOff x="0" y="0"/>
          <a:chExt cx="0" cy="0"/>
        </a:xfrm>
      </p:grpSpPr>
      <p:sp>
        <p:nvSpPr>
          <p:cNvPr id="137" name="Google Shape;137;p22"/>
          <p:cNvSpPr txBox="1"/>
          <p:nvPr/>
        </p:nvSpPr>
        <p:spPr>
          <a:xfrm>
            <a:off x="315600" y="408950"/>
            <a:ext cx="8521200" cy="47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sz="3600">
              <a:solidFill>
                <a:srgbClr val="FFFFFF"/>
              </a:solidFill>
              <a:latin typeface="Bebas Neue"/>
              <a:ea typeface="Bebas Neue"/>
              <a:cs typeface="Bebas Neue"/>
              <a:sym typeface="Bebas Neue"/>
            </a:endParaRPr>
          </a:p>
        </p:txBody>
      </p:sp>
      <p:sp>
        <p:nvSpPr>
          <p:cNvPr id="138" name="Google Shape;138;p22"/>
          <p:cNvSpPr txBox="1"/>
          <p:nvPr/>
        </p:nvSpPr>
        <p:spPr>
          <a:xfrm>
            <a:off x="315600" y="4042025"/>
            <a:ext cx="85212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sz="3600">
              <a:solidFill>
                <a:schemeClr val="lt1"/>
              </a:solidFill>
              <a:latin typeface="Bebas Neue"/>
              <a:ea typeface="Bebas Neue"/>
              <a:cs typeface="Bebas Neue"/>
              <a:sym typeface="Bebas Neue"/>
            </a:endParaRPr>
          </a:p>
        </p:txBody>
      </p:sp>
      <p:sp>
        <p:nvSpPr>
          <p:cNvPr id="139" name="Google Shape;139;p22"/>
          <p:cNvSpPr txBox="1"/>
          <p:nvPr>
            <p:ph type="title"/>
          </p:nvPr>
        </p:nvSpPr>
        <p:spPr>
          <a:xfrm>
            <a:off x="485275" y="1820279"/>
            <a:ext cx="8229600" cy="857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0" lang="en" sz="3000">
                <a:solidFill>
                  <a:srgbClr val="5BE300"/>
                </a:solidFill>
                <a:latin typeface="Bebas Neue"/>
                <a:ea typeface="Bebas Neue"/>
                <a:cs typeface="Bebas Neue"/>
                <a:sym typeface="Bebas Neue"/>
              </a:rPr>
              <a:t>Citrus Circuits </a:t>
            </a:r>
            <a:endParaRPr b="0" sz="3000">
              <a:solidFill>
                <a:srgbClr val="5BE300"/>
              </a:solidFill>
              <a:latin typeface="Bebas Neue"/>
              <a:ea typeface="Bebas Neue"/>
              <a:cs typeface="Bebas Neue"/>
              <a:sym typeface="Bebas Neue"/>
            </a:endParaRPr>
          </a:p>
          <a:p>
            <a:pPr indent="0" lvl="0" marL="0" rtl="0" algn="ctr">
              <a:spcBef>
                <a:spcPts val="0"/>
              </a:spcBef>
              <a:spcAft>
                <a:spcPts val="0"/>
              </a:spcAft>
              <a:buNone/>
            </a:pPr>
            <a:r>
              <a:rPr b="0" lang="en" sz="3000">
                <a:solidFill>
                  <a:srgbClr val="5BE300"/>
                </a:solidFill>
                <a:latin typeface="Bebas Neue"/>
                <a:ea typeface="Bebas Neue"/>
                <a:cs typeface="Bebas Neue"/>
                <a:sym typeface="Bebas Neue"/>
              </a:rPr>
              <a:t>Fall Workshop Series</a:t>
            </a:r>
            <a:endParaRPr b="0" sz="3000">
              <a:solidFill>
                <a:srgbClr val="5BE300"/>
              </a:solidFill>
              <a:latin typeface="Bebas Neue"/>
              <a:ea typeface="Bebas Neue"/>
              <a:cs typeface="Bebas Neue"/>
              <a:sym typeface="Bebas Neue"/>
            </a:endParaRPr>
          </a:p>
          <a:p>
            <a:pPr indent="0" lvl="0" marL="0" rtl="0" algn="ctr">
              <a:spcBef>
                <a:spcPts val="0"/>
              </a:spcBef>
              <a:spcAft>
                <a:spcPts val="0"/>
              </a:spcAft>
              <a:buNone/>
            </a:pPr>
            <a:r>
              <a:t/>
            </a:r>
            <a:endParaRPr b="0" sz="3000">
              <a:solidFill>
                <a:srgbClr val="FFFFFF"/>
              </a:solidFill>
              <a:latin typeface="Bebas Neue"/>
              <a:ea typeface="Bebas Neue"/>
              <a:cs typeface="Bebas Neue"/>
              <a:sym typeface="Bebas Neue"/>
            </a:endParaRPr>
          </a:p>
        </p:txBody>
      </p:sp>
      <p:sp>
        <p:nvSpPr>
          <p:cNvPr id="140" name="Google Shape;140;p22"/>
          <p:cNvSpPr txBox="1"/>
          <p:nvPr/>
        </p:nvSpPr>
        <p:spPr>
          <a:xfrm>
            <a:off x="3279300" y="3143650"/>
            <a:ext cx="2585400" cy="47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Bebas Neue"/>
                <a:ea typeface="Bebas Neue"/>
                <a:cs typeface="Bebas Neue"/>
                <a:sym typeface="Bebas Neue"/>
              </a:rPr>
              <a:t>Thank You!</a:t>
            </a:r>
            <a:endParaRPr sz="1800">
              <a:solidFill>
                <a:srgbClr val="FFFFFF"/>
              </a:solidFill>
              <a:latin typeface="Bebas Neue"/>
              <a:ea typeface="Bebas Neue"/>
              <a:cs typeface="Bebas Neue"/>
              <a:sym typeface="Bebas Neue"/>
            </a:endParaRPr>
          </a:p>
        </p:txBody>
      </p:sp>
      <p:sp>
        <p:nvSpPr>
          <p:cNvPr id="141" name="Google Shape;141;p22"/>
          <p:cNvSpPr txBox="1"/>
          <p:nvPr/>
        </p:nvSpPr>
        <p:spPr>
          <a:xfrm>
            <a:off x="1450350" y="2118750"/>
            <a:ext cx="6243300" cy="906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600">
                <a:solidFill>
                  <a:srgbClr val="FFFFFF"/>
                </a:solidFill>
                <a:latin typeface="Bebas Neue"/>
                <a:ea typeface="Bebas Neue"/>
                <a:cs typeface="Bebas Neue"/>
                <a:sym typeface="Bebas Neue"/>
              </a:rPr>
              <a:t>media@citruscircuits.org</a:t>
            </a:r>
            <a:endParaRPr sz="3600">
              <a:solidFill>
                <a:srgbClr val="FFFFFF"/>
              </a:solidFill>
              <a:latin typeface="Bebas Neue"/>
              <a:ea typeface="Bebas Neue"/>
              <a:cs typeface="Bebas Neue"/>
              <a:sym typeface="Bebas Neue"/>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0" name="Shape 40"/>
        <p:cNvGrpSpPr/>
        <p:nvPr/>
      </p:nvGrpSpPr>
      <p:grpSpPr>
        <a:xfrm>
          <a:off x="0" y="0"/>
          <a:ext cx="0" cy="0"/>
          <a:chOff x="0" y="0"/>
          <a:chExt cx="0" cy="0"/>
        </a:xfrm>
      </p:grpSpPr>
      <p:sp>
        <p:nvSpPr>
          <p:cNvPr id="41" name="Google Shape;41;p9"/>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marR="0" rtl="0" algn="l">
              <a:lnSpc>
                <a:spcPct val="100000"/>
              </a:lnSpc>
              <a:spcBef>
                <a:spcPts val="0"/>
              </a:spcBef>
              <a:spcAft>
                <a:spcPts val="0"/>
              </a:spcAft>
              <a:buNone/>
            </a:pPr>
            <a:br>
              <a:rPr b="0" lang="en">
                <a:solidFill>
                  <a:srgbClr val="FFFFFF"/>
                </a:solidFill>
                <a:latin typeface="Bebas Neue"/>
                <a:ea typeface="Bebas Neue"/>
                <a:cs typeface="Bebas Neue"/>
                <a:sym typeface="Bebas Neue"/>
              </a:rPr>
            </a:br>
            <a:r>
              <a:rPr b="0" lang="en">
                <a:solidFill>
                  <a:srgbClr val="FFFFFF"/>
                </a:solidFill>
                <a:latin typeface="Bebas Neue"/>
                <a:ea typeface="Bebas Neue"/>
                <a:cs typeface="Bebas Neue"/>
                <a:sym typeface="Bebas Neue"/>
              </a:rPr>
              <a:t>What is a “Brand?”</a:t>
            </a:r>
            <a:endParaRPr b="0">
              <a:solidFill>
                <a:srgbClr val="FFFFFF"/>
              </a:solidFill>
              <a:latin typeface="Bebas Neue"/>
              <a:ea typeface="Bebas Neue"/>
              <a:cs typeface="Bebas Neue"/>
              <a:sym typeface="Bebas Neue"/>
            </a:endParaRPr>
          </a:p>
        </p:txBody>
      </p:sp>
      <p:sp>
        <p:nvSpPr>
          <p:cNvPr id="42" name="Google Shape;42;p9"/>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sz="2400">
                <a:solidFill>
                  <a:schemeClr val="lt1"/>
                </a:solidFill>
              </a:rPr>
              <a:t>“A brand is a product, service or concept that is publicly distinguished from other products, services or concepts so that it can be easily communicated and usually marketed.</a:t>
            </a:r>
            <a:endParaRPr sz="2400">
              <a:solidFill>
                <a:schemeClr val="lt1"/>
              </a:solidFill>
            </a:endParaRPr>
          </a:p>
          <a:p>
            <a:pPr indent="0" lvl="0" marL="0" rtl="0" algn="l">
              <a:spcBef>
                <a:spcPts val="600"/>
              </a:spcBef>
              <a:spcAft>
                <a:spcPts val="0"/>
              </a:spcAft>
              <a:buNone/>
            </a:pPr>
            <a:r>
              <a:t/>
            </a:r>
            <a:endParaRPr sz="1200">
              <a:solidFill>
                <a:schemeClr val="lt1"/>
              </a:solidFill>
            </a:endParaRPr>
          </a:p>
          <a:p>
            <a:pPr indent="0" lvl="0" marL="0" rtl="0" algn="l">
              <a:spcBef>
                <a:spcPts val="600"/>
              </a:spcBef>
              <a:spcAft>
                <a:spcPts val="0"/>
              </a:spcAft>
              <a:buNone/>
            </a:pPr>
            <a:r>
              <a:rPr lang="en" sz="2400">
                <a:solidFill>
                  <a:schemeClr val="lt1"/>
                </a:solidFill>
              </a:rPr>
              <a:t>Branding is the process of creating and disseminating the brand name, its qualities and personality. Branding could be applied to the entire corporate identity as well as to individual products and services or concepts.”</a:t>
            </a:r>
            <a:endParaRPr sz="2400">
              <a:solidFill>
                <a:schemeClr val="lt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6" name="Shape 46"/>
        <p:cNvGrpSpPr/>
        <p:nvPr/>
      </p:nvGrpSpPr>
      <p:grpSpPr>
        <a:xfrm>
          <a:off x="0" y="0"/>
          <a:ext cx="0" cy="0"/>
          <a:chOff x="0" y="0"/>
          <a:chExt cx="0" cy="0"/>
        </a:xfrm>
      </p:grpSpPr>
      <p:sp>
        <p:nvSpPr>
          <p:cNvPr id="47" name="Google Shape;47;p10"/>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marR="0" rtl="0" algn="l">
              <a:lnSpc>
                <a:spcPct val="100000"/>
              </a:lnSpc>
              <a:spcBef>
                <a:spcPts val="0"/>
              </a:spcBef>
              <a:spcAft>
                <a:spcPts val="0"/>
              </a:spcAft>
              <a:buNone/>
            </a:pPr>
            <a:br>
              <a:rPr b="0" lang="en">
                <a:solidFill>
                  <a:srgbClr val="FFFFFF"/>
                </a:solidFill>
                <a:latin typeface="Bebas Neue"/>
                <a:ea typeface="Bebas Neue"/>
                <a:cs typeface="Bebas Neue"/>
                <a:sym typeface="Bebas Neue"/>
              </a:rPr>
            </a:br>
            <a:r>
              <a:rPr b="0" lang="en">
                <a:solidFill>
                  <a:srgbClr val="FFFFFF"/>
                </a:solidFill>
                <a:latin typeface="Bebas Neue"/>
                <a:ea typeface="Bebas Neue"/>
                <a:cs typeface="Bebas Neue"/>
                <a:sym typeface="Bebas Neue"/>
              </a:rPr>
              <a:t>What is a “Brand?”</a:t>
            </a:r>
            <a:endParaRPr b="0">
              <a:solidFill>
                <a:srgbClr val="FFFFFF"/>
              </a:solidFill>
              <a:latin typeface="Bebas Neue"/>
              <a:ea typeface="Bebas Neue"/>
              <a:cs typeface="Bebas Neue"/>
              <a:sym typeface="Bebas Neue"/>
            </a:endParaRPr>
          </a:p>
        </p:txBody>
      </p:sp>
      <p:sp>
        <p:nvSpPr>
          <p:cNvPr id="48" name="Google Shape;48;p10"/>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p>
            <a:pPr indent="-381000" lvl="0" marL="457200" rtl="0" algn="l">
              <a:lnSpc>
                <a:spcPct val="150000"/>
              </a:lnSpc>
              <a:spcBef>
                <a:spcPts val="600"/>
              </a:spcBef>
              <a:spcAft>
                <a:spcPts val="0"/>
              </a:spcAft>
              <a:buClr>
                <a:schemeClr val="lt1"/>
              </a:buClr>
              <a:buSzPts val="2400"/>
              <a:buChar char="●"/>
            </a:pPr>
            <a:r>
              <a:rPr lang="en" sz="2400">
                <a:solidFill>
                  <a:schemeClr val="lt1"/>
                </a:solidFill>
              </a:rPr>
              <a:t>Not just your logo</a:t>
            </a:r>
            <a:endParaRPr sz="2400">
              <a:solidFill>
                <a:schemeClr val="lt1"/>
              </a:solidFill>
            </a:endParaRPr>
          </a:p>
          <a:p>
            <a:pPr indent="-381000" lvl="0" marL="457200" rtl="0" algn="l">
              <a:lnSpc>
                <a:spcPct val="115000"/>
              </a:lnSpc>
              <a:spcBef>
                <a:spcPts val="0"/>
              </a:spcBef>
              <a:spcAft>
                <a:spcPts val="0"/>
              </a:spcAft>
              <a:buClr>
                <a:schemeClr val="lt1"/>
              </a:buClr>
              <a:buSzPts val="2400"/>
              <a:buChar char="●"/>
            </a:pPr>
            <a:r>
              <a:rPr lang="en" sz="2400">
                <a:solidFill>
                  <a:schemeClr val="lt1"/>
                </a:solidFill>
              </a:rPr>
              <a:t>Includes everything that supports your logo</a:t>
            </a:r>
            <a:endParaRPr sz="2400">
              <a:solidFill>
                <a:schemeClr val="lt1"/>
              </a:solidFill>
            </a:endParaRPr>
          </a:p>
          <a:p>
            <a:pPr indent="-355600" lvl="1" marL="914400" rtl="0" algn="l">
              <a:lnSpc>
                <a:spcPct val="115000"/>
              </a:lnSpc>
              <a:spcBef>
                <a:spcPts val="0"/>
              </a:spcBef>
              <a:spcAft>
                <a:spcPts val="0"/>
              </a:spcAft>
              <a:buClr>
                <a:schemeClr val="lt1"/>
              </a:buClr>
              <a:buSzPts val="2000"/>
              <a:buChar char="○"/>
            </a:pPr>
            <a:r>
              <a:rPr lang="en" sz="2000">
                <a:solidFill>
                  <a:schemeClr val="lt1"/>
                </a:solidFill>
              </a:rPr>
              <a:t>Fonts, colors, styles, location, position</a:t>
            </a:r>
            <a:endParaRPr sz="2000">
              <a:solidFill>
                <a:schemeClr val="lt1"/>
              </a:solidFill>
            </a:endParaRPr>
          </a:p>
          <a:p>
            <a:pPr indent="-355600" lvl="1" marL="914400" rtl="0" algn="l">
              <a:lnSpc>
                <a:spcPct val="150000"/>
              </a:lnSpc>
              <a:spcBef>
                <a:spcPts val="0"/>
              </a:spcBef>
              <a:spcAft>
                <a:spcPts val="0"/>
              </a:spcAft>
              <a:buClr>
                <a:schemeClr val="lt1"/>
              </a:buClr>
              <a:buSzPts val="2000"/>
              <a:buChar char="○"/>
            </a:pPr>
            <a:r>
              <a:rPr lang="en" sz="2000">
                <a:solidFill>
                  <a:schemeClr val="lt1"/>
                </a:solidFill>
              </a:rPr>
              <a:t>Can also include what your team wears at competition</a:t>
            </a:r>
            <a:endParaRPr sz="2000">
              <a:solidFill>
                <a:schemeClr val="lt1"/>
              </a:solidFill>
            </a:endParaRPr>
          </a:p>
          <a:p>
            <a:pPr indent="-381000" lvl="0" marL="457200" rtl="0" algn="l">
              <a:lnSpc>
                <a:spcPct val="150000"/>
              </a:lnSpc>
              <a:spcBef>
                <a:spcPts val="0"/>
              </a:spcBef>
              <a:spcAft>
                <a:spcPts val="0"/>
              </a:spcAft>
              <a:buClr>
                <a:schemeClr val="lt1"/>
              </a:buClr>
              <a:buSzPts val="2400"/>
              <a:buChar char="●"/>
            </a:pPr>
            <a:r>
              <a:rPr lang="en" sz="2400">
                <a:solidFill>
                  <a:schemeClr val="lt1"/>
                </a:solidFill>
              </a:rPr>
              <a:t>Identifiable and Consistent</a:t>
            </a:r>
            <a:endParaRPr sz="2400">
              <a:solidFill>
                <a:schemeClr val="lt1"/>
              </a:solidFill>
            </a:endParaRPr>
          </a:p>
          <a:p>
            <a:pPr indent="0" lvl="0" marL="0" rtl="0" algn="l">
              <a:spcBef>
                <a:spcPts val="600"/>
              </a:spcBef>
              <a:spcAft>
                <a:spcPts val="0"/>
              </a:spcAft>
              <a:buNone/>
            </a:pPr>
            <a:r>
              <a:t/>
            </a:r>
            <a:endParaRPr sz="2400">
              <a:solidFill>
                <a:schemeClr val="lt1"/>
              </a:solidFill>
            </a:endParaRPr>
          </a:p>
          <a:p>
            <a:pPr indent="0" lvl="0" marL="0" rtl="0" algn="l">
              <a:spcBef>
                <a:spcPts val="600"/>
              </a:spcBef>
              <a:spcAft>
                <a:spcPts val="0"/>
              </a:spcAft>
              <a:buNone/>
            </a:pPr>
            <a:r>
              <a:t/>
            </a:r>
            <a:endParaRPr sz="2400">
              <a:solidFill>
                <a:schemeClr val="lt1"/>
              </a:solidFill>
            </a:endParaRPr>
          </a:p>
          <a:p>
            <a:pPr indent="0" lvl="0" marL="0" rtl="0" algn="l">
              <a:spcBef>
                <a:spcPts val="600"/>
              </a:spcBef>
              <a:spcAft>
                <a:spcPts val="0"/>
              </a:spcAft>
              <a:buNone/>
            </a:pPr>
            <a:r>
              <a:t/>
            </a:r>
            <a:endParaRPr sz="2400">
              <a:solidFill>
                <a:schemeClr val="lt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2" name="Shape 52"/>
        <p:cNvGrpSpPr/>
        <p:nvPr/>
      </p:nvGrpSpPr>
      <p:grpSpPr>
        <a:xfrm>
          <a:off x="0" y="0"/>
          <a:ext cx="0" cy="0"/>
          <a:chOff x="0" y="0"/>
          <a:chExt cx="0" cy="0"/>
        </a:xfrm>
      </p:grpSpPr>
      <p:sp>
        <p:nvSpPr>
          <p:cNvPr id="53" name="Google Shape;53;p11"/>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marR="0" rtl="0" algn="l">
              <a:lnSpc>
                <a:spcPct val="100000"/>
              </a:lnSpc>
              <a:spcBef>
                <a:spcPts val="0"/>
              </a:spcBef>
              <a:spcAft>
                <a:spcPts val="0"/>
              </a:spcAft>
              <a:buNone/>
            </a:pPr>
            <a:br>
              <a:rPr b="0" lang="en">
                <a:solidFill>
                  <a:srgbClr val="FFFFFF"/>
                </a:solidFill>
                <a:latin typeface="Bebas Neue"/>
                <a:ea typeface="Bebas Neue"/>
                <a:cs typeface="Bebas Neue"/>
                <a:sym typeface="Bebas Neue"/>
              </a:rPr>
            </a:br>
            <a:r>
              <a:rPr b="0" lang="en">
                <a:solidFill>
                  <a:srgbClr val="FFFFFF"/>
                </a:solidFill>
                <a:latin typeface="Bebas Neue"/>
                <a:ea typeface="Bebas Neue"/>
                <a:cs typeface="Bebas Neue"/>
                <a:sym typeface="Bebas Neue"/>
              </a:rPr>
              <a:t>Corporate Brands</a:t>
            </a:r>
            <a:endParaRPr b="0">
              <a:solidFill>
                <a:srgbClr val="FFFFFF"/>
              </a:solidFill>
              <a:latin typeface="Bebas Neue"/>
              <a:ea typeface="Bebas Neue"/>
              <a:cs typeface="Bebas Neue"/>
              <a:sym typeface="Bebas Neue"/>
            </a:endParaRPr>
          </a:p>
        </p:txBody>
      </p:sp>
      <p:pic>
        <p:nvPicPr>
          <p:cNvPr id="54" name="Google Shape;54;p11"/>
          <p:cNvPicPr preferRelativeResize="0"/>
          <p:nvPr/>
        </p:nvPicPr>
        <p:blipFill>
          <a:blip r:embed="rId4">
            <a:alphaModFix/>
          </a:blip>
          <a:stretch>
            <a:fillRect/>
          </a:stretch>
        </p:blipFill>
        <p:spPr>
          <a:xfrm>
            <a:off x="631200" y="1360775"/>
            <a:ext cx="2891628" cy="1626549"/>
          </a:xfrm>
          <a:prstGeom prst="rect">
            <a:avLst/>
          </a:prstGeom>
          <a:noFill/>
          <a:ln>
            <a:noFill/>
          </a:ln>
        </p:spPr>
      </p:pic>
      <p:pic>
        <p:nvPicPr>
          <p:cNvPr id="55" name="Google Shape;55;p11"/>
          <p:cNvPicPr preferRelativeResize="0"/>
          <p:nvPr/>
        </p:nvPicPr>
        <p:blipFill>
          <a:blip r:embed="rId5">
            <a:alphaModFix/>
          </a:blip>
          <a:stretch>
            <a:fillRect/>
          </a:stretch>
        </p:blipFill>
        <p:spPr>
          <a:xfrm>
            <a:off x="4203898" y="739025"/>
            <a:ext cx="4023774" cy="1232300"/>
          </a:xfrm>
          <a:prstGeom prst="rect">
            <a:avLst/>
          </a:prstGeom>
          <a:noFill/>
          <a:ln>
            <a:noFill/>
          </a:ln>
        </p:spPr>
      </p:pic>
      <p:pic>
        <p:nvPicPr>
          <p:cNvPr id="56" name="Google Shape;56;p11"/>
          <p:cNvPicPr preferRelativeResize="0"/>
          <p:nvPr/>
        </p:nvPicPr>
        <p:blipFill>
          <a:blip r:embed="rId6">
            <a:alphaModFix/>
          </a:blip>
          <a:stretch>
            <a:fillRect/>
          </a:stretch>
        </p:blipFill>
        <p:spPr>
          <a:xfrm>
            <a:off x="665326" y="2951150"/>
            <a:ext cx="3350625" cy="1884724"/>
          </a:xfrm>
          <a:prstGeom prst="rect">
            <a:avLst/>
          </a:prstGeom>
          <a:noFill/>
          <a:ln>
            <a:noFill/>
          </a:ln>
        </p:spPr>
      </p:pic>
      <p:pic>
        <p:nvPicPr>
          <p:cNvPr id="57" name="Google Shape;57;p11"/>
          <p:cNvPicPr preferRelativeResize="0"/>
          <p:nvPr/>
        </p:nvPicPr>
        <p:blipFill>
          <a:blip r:embed="rId7">
            <a:alphaModFix/>
          </a:blip>
          <a:stretch>
            <a:fillRect/>
          </a:stretch>
        </p:blipFill>
        <p:spPr>
          <a:xfrm>
            <a:off x="4384851" y="2235225"/>
            <a:ext cx="1626552" cy="1626552"/>
          </a:xfrm>
          <a:prstGeom prst="rect">
            <a:avLst/>
          </a:prstGeom>
          <a:noFill/>
          <a:ln>
            <a:noFill/>
          </a:ln>
        </p:spPr>
      </p:pic>
      <p:pic>
        <p:nvPicPr>
          <p:cNvPr id="58" name="Google Shape;58;p11"/>
          <p:cNvPicPr preferRelativeResize="0"/>
          <p:nvPr/>
        </p:nvPicPr>
        <p:blipFill>
          <a:blip r:embed="rId8">
            <a:alphaModFix/>
          </a:blip>
          <a:stretch>
            <a:fillRect/>
          </a:stretch>
        </p:blipFill>
        <p:spPr>
          <a:xfrm>
            <a:off x="6380300" y="2235225"/>
            <a:ext cx="1626550" cy="16265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2" name="Shape 62"/>
        <p:cNvGrpSpPr/>
        <p:nvPr/>
      </p:nvGrpSpPr>
      <p:grpSpPr>
        <a:xfrm>
          <a:off x="0" y="0"/>
          <a:ext cx="0" cy="0"/>
          <a:chOff x="0" y="0"/>
          <a:chExt cx="0" cy="0"/>
        </a:xfrm>
      </p:grpSpPr>
      <p:sp>
        <p:nvSpPr>
          <p:cNvPr id="63" name="Google Shape;63;p12"/>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marR="0" rtl="0" algn="l">
              <a:lnSpc>
                <a:spcPct val="100000"/>
              </a:lnSpc>
              <a:spcBef>
                <a:spcPts val="0"/>
              </a:spcBef>
              <a:spcAft>
                <a:spcPts val="0"/>
              </a:spcAft>
              <a:buNone/>
            </a:pPr>
            <a:br>
              <a:rPr b="0" lang="en">
                <a:solidFill>
                  <a:srgbClr val="FFFFFF"/>
                </a:solidFill>
                <a:latin typeface="Bebas Neue"/>
                <a:ea typeface="Bebas Neue"/>
                <a:cs typeface="Bebas Neue"/>
                <a:sym typeface="Bebas Neue"/>
              </a:rPr>
            </a:br>
            <a:r>
              <a:rPr b="0" lang="en">
                <a:solidFill>
                  <a:srgbClr val="FFFFFF"/>
                </a:solidFill>
                <a:latin typeface="Bebas Neue"/>
                <a:ea typeface="Bebas Neue"/>
                <a:cs typeface="Bebas Neue"/>
                <a:sym typeface="Bebas Neue"/>
              </a:rPr>
              <a:t>FRC Team Brands</a:t>
            </a:r>
            <a:endParaRPr b="0">
              <a:solidFill>
                <a:srgbClr val="FFFFFF"/>
              </a:solidFill>
              <a:latin typeface="Bebas Neue"/>
              <a:ea typeface="Bebas Neue"/>
              <a:cs typeface="Bebas Neue"/>
              <a:sym typeface="Bebas Neue"/>
            </a:endParaRPr>
          </a:p>
        </p:txBody>
      </p:sp>
      <p:pic>
        <p:nvPicPr>
          <p:cNvPr id="64" name="Google Shape;64;p12"/>
          <p:cNvPicPr preferRelativeResize="0"/>
          <p:nvPr/>
        </p:nvPicPr>
        <p:blipFill>
          <a:blip r:embed="rId4">
            <a:alphaModFix/>
          </a:blip>
          <a:stretch>
            <a:fillRect/>
          </a:stretch>
        </p:blipFill>
        <p:spPr>
          <a:xfrm>
            <a:off x="638600" y="1176800"/>
            <a:ext cx="2512094" cy="1597650"/>
          </a:xfrm>
          <a:prstGeom prst="rect">
            <a:avLst/>
          </a:prstGeom>
          <a:noFill/>
          <a:ln>
            <a:noFill/>
          </a:ln>
        </p:spPr>
      </p:pic>
      <p:pic>
        <p:nvPicPr>
          <p:cNvPr id="65" name="Google Shape;65;p12"/>
          <p:cNvPicPr preferRelativeResize="0"/>
          <p:nvPr/>
        </p:nvPicPr>
        <p:blipFill rotWithShape="1">
          <a:blip r:embed="rId5">
            <a:alphaModFix/>
          </a:blip>
          <a:srcRect b="16447" l="17512" r="15413" t="16447"/>
          <a:stretch/>
        </p:blipFill>
        <p:spPr>
          <a:xfrm>
            <a:off x="4033623" y="3060350"/>
            <a:ext cx="1257699" cy="1447798"/>
          </a:xfrm>
          <a:prstGeom prst="rect">
            <a:avLst/>
          </a:prstGeom>
          <a:noFill/>
          <a:ln>
            <a:noFill/>
          </a:ln>
        </p:spPr>
      </p:pic>
      <p:pic>
        <p:nvPicPr>
          <p:cNvPr id="66" name="Google Shape;66;p12"/>
          <p:cNvPicPr preferRelativeResize="0"/>
          <p:nvPr/>
        </p:nvPicPr>
        <p:blipFill>
          <a:blip r:embed="rId6">
            <a:alphaModFix/>
          </a:blip>
          <a:stretch>
            <a:fillRect/>
          </a:stretch>
        </p:blipFill>
        <p:spPr>
          <a:xfrm>
            <a:off x="6426675" y="1063375"/>
            <a:ext cx="1597650" cy="1597650"/>
          </a:xfrm>
          <a:prstGeom prst="rect">
            <a:avLst/>
          </a:prstGeom>
          <a:noFill/>
          <a:ln>
            <a:noFill/>
          </a:ln>
        </p:spPr>
      </p:pic>
      <p:pic>
        <p:nvPicPr>
          <p:cNvPr id="67" name="Google Shape;67;p12"/>
          <p:cNvPicPr preferRelativeResize="0"/>
          <p:nvPr/>
        </p:nvPicPr>
        <p:blipFill>
          <a:blip r:embed="rId7">
            <a:alphaModFix/>
          </a:blip>
          <a:stretch>
            <a:fillRect/>
          </a:stretch>
        </p:blipFill>
        <p:spPr>
          <a:xfrm>
            <a:off x="1275824" y="3144926"/>
            <a:ext cx="2276475" cy="1278621"/>
          </a:xfrm>
          <a:prstGeom prst="rect">
            <a:avLst/>
          </a:prstGeom>
          <a:noFill/>
          <a:ln>
            <a:noFill/>
          </a:ln>
        </p:spPr>
      </p:pic>
      <p:pic>
        <p:nvPicPr>
          <p:cNvPr id="68" name="Google Shape;68;p12"/>
          <p:cNvPicPr preferRelativeResize="0"/>
          <p:nvPr/>
        </p:nvPicPr>
        <p:blipFill>
          <a:blip r:embed="rId8">
            <a:alphaModFix/>
          </a:blip>
          <a:stretch>
            <a:fillRect/>
          </a:stretch>
        </p:blipFill>
        <p:spPr>
          <a:xfrm>
            <a:off x="3863650" y="1063375"/>
            <a:ext cx="1597650" cy="1597650"/>
          </a:xfrm>
          <a:prstGeom prst="rect">
            <a:avLst/>
          </a:prstGeom>
          <a:noFill/>
          <a:ln>
            <a:noFill/>
          </a:ln>
        </p:spPr>
      </p:pic>
      <p:pic>
        <p:nvPicPr>
          <p:cNvPr id="69" name="Google Shape;69;p12"/>
          <p:cNvPicPr preferRelativeResize="0"/>
          <p:nvPr/>
        </p:nvPicPr>
        <p:blipFill>
          <a:blip r:embed="rId9">
            <a:alphaModFix/>
          </a:blip>
          <a:stretch>
            <a:fillRect/>
          </a:stretch>
        </p:blipFill>
        <p:spPr>
          <a:xfrm>
            <a:off x="5855431" y="2951325"/>
            <a:ext cx="1919066" cy="16658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3" name="Shape 73"/>
        <p:cNvGrpSpPr/>
        <p:nvPr/>
      </p:nvGrpSpPr>
      <p:grpSpPr>
        <a:xfrm>
          <a:off x="0" y="0"/>
          <a:ext cx="0" cy="0"/>
          <a:chOff x="0" y="0"/>
          <a:chExt cx="0" cy="0"/>
        </a:xfrm>
      </p:grpSpPr>
      <p:sp>
        <p:nvSpPr>
          <p:cNvPr id="74" name="Google Shape;74;p13"/>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0" lang="en">
                <a:solidFill>
                  <a:schemeClr val="lt1"/>
                </a:solidFill>
                <a:latin typeface="Bebas Neue"/>
                <a:ea typeface="Bebas Neue"/>
                <a:cs typeface="Bebas Neue"/>
                <a:sym typeface="Bebas Neue"/>
              </a:rPr>
              <a:t>Developing a Brand</a:t>
            </a:r>
            <a:endParaRPr b="0">
              <a:solidFill>
                <a:schemeClr val="lt1"/>
              </a:solidFill>
              <a:latin typeface="Bebas Neue"/>
              <a:ea typeface="Bebas Neue"/>
              <a:cs typeface="Bebas Neue"/>
              <a:sym typeface="Bebas Neue"/>
            </a:endParaRPr>
          </a:p>
        </p:txBody>
      </p:sp>
      <p:sp>
        <p:nvSpPr>
          <p:cNvPr id="75" name="Google Shape;75;p13"/>
          <p:cNvSpPr txBox="1"/>
          <p:nvPr>
            <p:ph idx="1" type="body"/>
          </p:nvPr>
        </p:nvSpPr>
        <p:spPr>
          <a:xfrm>
            <a:off x="457200" y="1021025"/>
            <a:ext cx="8229600" cy="3725700"/>
          </a:xfrm>
          <a:prstGeom prst="rect">
            <a:avLst/>
          </a:prstGeom>
        </p:spPr>
        <p:txBody>
          <a:bodyPr anchorCtr="0" anchor="t" bIns="91425" lIns="91425" spcFirstLastPara="1" rIns="91425" wrap="square" tIns="91425">
            <a:noAutofit/>
          </a:bodyPr>
          <a:lstStyle/>
          <a:p>
            <a:pPr indent="-381000" lvl="0" marL="457200" rtl="0" algn="l">
              <a:spcBef>
                <a:spcPts val="600"/>
              </a:spcBef>
              <a:spcAft>
                <a:spcPts val="0"/>
              </a:spcAft>
              <a:buClr>
                <a:schemeClr val="lt1"/>
              </a:buClr>
              <a:buSzPts val="2400"/>
              <a:buChar char="●"/>
            </a:pPr>
            <a:r>
              <a:rPr lang="en" sz="2400">
                <a:solidFill>
                  <a:schemeClr val="lt1"/>
                </a:solidFill>
              </a:rPr>
              <a:t>Decide what works for your team</a:t>
            </a:r>
            <a:endParaRPr sz="2400">
              <a:solidFill>
                <a:schemeClr val="lt1"/>
              </a:solidFill>
            </a:endParaRPr>
          </a:p>
          <a:p>
            <a:pPr indent="-355600" lvl="1" marL="914400" rtl="0" algn="l">
              <a:spcBef>
                <a:spcPts val="0"/>
              </a:spcBef>
              <a:spcAft>
                <a:spcPts val="0"/>
              </a:spcAft>
              <a:buClr>
                <a:schemeClr val="lt1"/>
              </a:buClr>
              <a:buSzPts val="2000"/>
              <a:buChar char="○"/>
            </a:pPr>
            <a:r>
              <a:rPr lang="en" sz="2000">
                <a:solidFill>
                  <a:schemeClr val="lt1"/>
                </a:solidFill>
              </a:rPr>
              <a:t>Try out ideas on your audience (students, parents, mentors)</a:t>
            </a:r>
            <a:endParaRPr sz="2000">
              <a:solidFill>
                <a:schemeClr val="lt1"/>
              </a:solidFill>
            </a:endParaRPr>
          </a:p>
          <a:p>
            <a:pPr indent="-381000" lvl="0" marL="457200" rtl="0" algn="l">
              <a:spcBef>
                <a:spcPts val="0"/>
              </a:spcBef>
              <a:spcAft>
                <a:spcPts val="0"/>
              </a:spcAft>
              <a:buClr>
                <a:schemeClr val="lt1"/>
              </a:buClr>
              <a:buSzPts val="2400"/>
              <a:buChar char="●"/>
            </a:pPr>
            <a:r>
              <a:rPr lang="en" sz="2400">
                <a:solidFill>
                  <a:schemeClr val="lt1"/>
                </a:solidFill>
              </a:rPr>
              <a:t>What do you want the brand to communicate?</a:t>
            </a:r>
            <a:endParaRPr sz="2400">
              <a:solidFill>
                <a:schemeClr val="lt1"/>
              </a:solidFill>
            </a:endParaRPr>
          </a:p>
          <a:p>
            <a:pPr indent="-355600" lvl="1" marL="914400" rtl="0" algn="l">
              <a:spcBef>
                <a:spcPts val="0"/>
              </a:spcBef>
              <a:spcAft>
                <a:spcPts val="0"/>
              </a:spcAft>
              <a:buClr>
                <a:schemeClr val="lt1"/>
              </a:buClr>
              <a:buSzPts val="2000"/>
              <a:buChar char="○"/>
            </a:pPr>
            <a:r>
              <a:rPr lang="en" sz="2000">
                <a:solidFill>
                  <a:schemeClr val="lt1"/>
                </a:solidFill>
              </a:rPr>
              <a:t>Competitive / Serious</a:t>
            </a:r>
            <a:endParaRPr sz="2000">
              <a:solidFill>
                <a:schemeClr val="lt1"/>
              </a:solidFill>
            </a:endParaRPr>
          </a:p>
          <a:p>
            <a:pPr indent="-355600" lvl="1" marL="914400" rtl="0" algn="l">
              <a:spcBef>
                <a:spcPts val="0"/>
              </a:spcBef>
              <a:spcAft>
                <a:spcPts val="0"/>
              </a:spcAft>
              <a:buClr>
                <a:schemeClr val="lt1"/>
              </a:buClr>
              <a:buSzPts val="2000"/>
              <a:buChar char="○"/>
            </a:pPr>
            <a:r>
              <a:rPr lang="en" sz="2000">
                <a:solidFill>
                  <a:schemeClr val="lt1"/>
                </a:solidFill>
              </a:rPr>
              <a:t>Fun / Approachable</a:t>
            </a:r>
            <a:endParaRPr sz="2000">
              <a:solidFill>
                <a:schemeClr val="lt1"/>
              </a:solidFill>
            </a:endParaRPr>
          </a:p>
          <a:p>
            <a:pPr indent="-355600" lvl="1" marL="914400" rtl="0" algn="l">
              <a:spcBef>
                <a:spcPts val="0"/>
              </a:spcBef>
              <a:spcAft>
                <a:spcPts val="0"/>
              </a:spcAft>
              <a:buClr>
                <a:schemeClr val="lt1"/>
              </a:buClr>
              <a:buSzPts val="2000"/>
              <a:buChar char="○"/>
            </a:pPr>
            <a:r>
              <a:rPr lang="en" sz="2000">
                <a:solidFill>
                  <a:schemeClr val="lt1"/>
                </a:solidFill>
              </a:rPr>
              <a:t>School-based / Independent</a:t>
            </a:r>
            <a:endParaRPr sz="2000">
              <a:solidFill>
                <a:schemeClr val="lt1"/>
              </a:solidFill>
            </a:endParaRPr>
          </a:p>
          <a:p>
            <a:pPr indent="-381000" lvl="0" marL="457200" rtl="0" algn="l">
              <a:spcBef>
                <a:spcPts val="0"/>
              </a:spcBef>
              <a:spcAft>
                <a:spcPts val="0"/>
              </a:spcAft>
              <a:buClr>
                <a:schemeClr val="lt1"/>
              </a:buClr>
              <a:buSzPts val="2400"/>
              <a:buChar char="●"/>
            </a:pPr>
            <a:r>
              <a:rPr lang="en" sz="2400">
                <a:solidFill>
                  <a:schemeClr val="lt1"/>
                </a:solidFill>
              </a:rPr>
              <a:t>What design choices support your brand?</a:t>
            </a:r>
            <a:endParaRPr sz="2400">
              <a:solidFill>
                <a:schemeClr val="lt1"/>
              </a:solidFill>
            </a:endParaRPr>
          </a:p>
          <a:p>
            <a:pPr indent="-355600" lvl="1" marL="914400" rtl="0" algn="l">
              <a:spcBef>
                <a:spcPts val="0"/>
              </a:spcBef>
              <a:spcAft>
                <a:spcPts val="0"/>
              </a:spcAft>
              <a:buClr>
                <a:schemeClr val="lt1"/>
              </a:buClr>
              <a:buSzPts val="2000"/>
              <a:buChar char="○"/>
            </a:pPr>
            <a:r>
              <a:rPr lang="en" sz="2000">
                <a:solidFill>
                  <a:schemeClr val="lt1"/>
                </a:solidFill>
              </a:rPr>
              <a:t>Color</a:t>
            </a:r>
            <a:endParaRPr sz="2000">
              <a:solidFill>
                <a:schemeClr val="lt1"/>
              </a:solidFill>
            </a:endParaRPr>
          </a:p>
          <a:p>
            <a:pPr indent="-355600" lvl="1" marL="914400" rtl="0" algn="l">
              <a:spcBef>
                <a:spcPts val="0"/>
              </a:spcBef>
              <a:spcAft>
                <a:spcPts val="0"/>
              </a:spcAft>
              <a:buClr>
                <a:schemeClr val="lt1"/>
              </a:buClr>
              <a:buSzPts val="2000"/>
              <a:buChar char="○"/>
            </a:pPr>
            <a:r>
              <a:rPr lang="en" sz="2000">
                <a:solidFill>
                  <a:schemeClr val="lt1"/>
                </a:solidFill>
              </a:rPr>
              <a:t>Font</a:t>
            </a:r>
            <a:endParaRPr sz="2000">
              <a:solidFill>
                <a:schemeClr val="lt1"/>
              </a:solidFill>
            </a:endParaRPr>
          </a:p>
          <a:p>
            <a:pPr indent="-355600" lvl="1" marL="914400" rtl="0" algn="l">
              <a:spcBef>
                <a:spcPts val="0"/>
              </a:spcBef>
              <a:spcAft>
                <a:spcPts val="0"/>
              </a:spcAft>
              <a:buClr>
                <a:schemeClr val="lt1"/>
              </a:buClr>
              <a:buSzPts val="2000"/>
              <a:buChar char="○"/>
            </a:pPr>
            <a:r>
              <a:rPr lang="en" sz="2000">
                <a:solidFill>
                  <a:schemeClr val="lt1"/>
                </a:solidFill>
              </a:rPr>
              <a:t>Complexity</a:t>
            </a:r>
            <a:endParaRPr sz="2000">
              <a:solidFill>
                <a:schemeClr val="lt1"/>
              </a:solidFill>
            </a:endParaRPr>
          </a:p>
          <a:p>
            <a:pPr indent="-355600" lvl="1" marL="914400" rtl="0" algn="l">
              <a:spcBef>
                <a:spcPts val="0"/>
              </a:spcBef>
              <a:spcAft>
                <a:spcPts val="0"/>
              </a:spcAft>
              <a:buClr>
                <a:schemeClr val="lt1"/>
              </a:buClr>
              <a:buSzPts val="2000"/>
              <a:buChar char="○"/>
            </a:pPr>
            <a:r>
              <a:rPr lang="en" sz="2000">
                <a:solidFill>
                  <a:schemeClr val="lt1"/>
                </a:solidFill>
              </a:rPr>
              <a:t>Scalability</a:t>
            </a:r>
            <a:endParaRPr sz="2000">
              <a:solidFill>
                <a:schemeClr val="lt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9" name="Shape 79"/>
        <p:cNvGrpSpPr/>
        <p:nvPr/>
      </p:nvGrpSpPr>
      <p:grpSpPr>
        <a:xfrm>
          <a:off x="0" y="0"/>
          <a:ext cx="0" cy="0"/>
          <a:chOff x="0" y="0"/>
          <a:chExt cx="0" cy="0"/>
        </a:xfrm>
      </p:grpSpPr>
      <p:sp>
        <p:nvSpPr>
          <p:cNvPr id="80" name="Google Shape;80;p14"/>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0" lang="en">
                <a:solidFill>
                  <a:schemeClr val="lt1"/>
                </a:solidFill>
                <a:latin typeface="Bebas Neue"/>
                <a:ea typeface="Bebas Neue"/>
                <a:cs typeface="Bebas Neue"/>
                <a:sym typeface="Bebas Neue"/>
              </a:rPr>
              <a:t>Maintaining A Brand</a:t>
            </a:r>
            <a:endParaRPr b="0">
              <a:solidFill>
                <a:schemeClr val="lt1"/>
              </a:solidFill>
              <a:latin typeface="Bebas Neue"/>
              <a:ea typeface="Bebas Neue"/>
              <a:cs typeface="Bebas Neue"/>
              <a:sym typeface="Bebas Neue"/>
            </a:endParaRPr>
          </a:p>
        </p:txBody>
      </p:sp>
      <p:sp>
        <p:nvSpPr>
          <p:cNvPr id="81" name="Google Shape;81;p14"/>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p>
            <a:pPr indent="-381000" lvl="0" marL="457200" rtl="0" algn="l">
              <a:spcBef>
                <a:spcPts val="600"/>
              </a:spcBef>
              <a:spcAft>
                <a:spcPts val="0"/>
              </a:spcAft>
              <a:buClr>
                <a:schemeClr val="lt1"/>
              </a:buClr>
              <a:buSzPts val="2400"/>
              <a:buChar char="●"/>
            </a:pPr>
            <a:r>
              <a:rPr lang="en" sz="2400">
                <a:solidFill>
                  <a:schemeClr val="lt1"/>
                </a:solidFill>
              </a:rPr>
              <a:t>Branding Standards</a:t>
            </a:r>
            <a:endParaRPr sz="2400">
              <a:solidFill>
                <a:schemeClr val="lt1"/>
              </a:solidFill>
            </a:endParaRPr>
          </a:p>
          <a:p>
            <a:pPr indent="-355600" lvl="1" marL="914400" rtl="0" algn="l">
              <a:lnSpc>
                <a:spcPct val="150000"/>
              </a:lnSpc>
              <a:spcBef>
                <a:spcPts val="0"/>
              </a:spcBef>
              <a:spcAft>
                <a:spcPts val="0"/>
              </a:spcAft>
              <a:buClr>
                <a:schemeClr val="lt1"/>
              </a:buClr>
              <a:buSzPts val="2000"/>
              <a:buChar char="○"/>
            </a:pPr>
            <a:r>
              <a:rPr lang="en" sz="2000">
                <a:solidFill>
                  <a:schemeClr val="lt1"/>
                </a:solidFill>
              </a:rPr>
              <a:t>Written guidelines for all uses of your brand</a:t>
            </a:r>
            <a:endParaRPr sz="2000">
              <a:solidFill>
                <a:schemeClr val="lt1"/>
              </a:solidFill>
            </a:endParaRPr>
          </a:p>
          <a:p>
            <a:pPr indent="-381000" lvl="0" marL="457200" rtl="0" algn="l">
              <a:spcBef>
                <a:spcPts val="0"/>
              </a:spcBef>
              <a:spcAft>
                <a:spcPts val="0"/>
              </a:spcAft>
              <a:buClr>
                <a:schemeClr val="lt1"/>
              </a:buClr>
              <a:buSzPts val="2400"/>
              <a:buChar char="●"/>
            </a:pPr>
            <a:r>
              <a:rPr lang="en" sz="2400">
                <a:solidFill>
                  <a:schemeClr val="lt1"/>
                </a:solidFill>
              </a:rPr>
              <a:t>Include everything that supports brand use</a:t>
            </a:r>
            <a:endParaRPr sz="2400">
              <a:solidFill>
                <a:schemeClr val="lt1"/>
              </a:solidFill>
            </a:endParaRPr>
          </a:p>
          <a:p>
            <a:pPr indent="-355600" lvl="1" marL="914400" rtl="0" algn="l">
              <a:spcBef>
                <a:spcPts val="0"/>
              </a:spcBef>
              <a:spcAft>
                <a:spcPts val="0"/>
              </a:spcAft>
              <a:buClr>
                <a:schemeClr val="lt1"/>
              </a:buClr>
              <a:buSzPts val="2000"/>
              <a:buChar char="○"/>
            </a:pPr>
            <a:r>
              <a:rPr lang="en" sz="2000">
                <a:solidFill>
                  <a:schemeClr val="lt1"/>
                </a:solidFill>
              </a:rPr>
              <a:t>Primary and secondary fonts</a:t>
            </a:r>
            <a:endParaRPr sz="2000">
              <a:solidFill>
                <a:schemeClr val="lt1"/>
              </a:solidFill>
            </a:endParaRPr>
          </a:p>
          <a:p>
            <a:pPr indent="-355600" lvl="1" marL="914400" rtl="0" algn="l">
              <a:spcBef>
                <a:spcPts val="0"/>
              </a:spcBef>
              <a:spcAft>
                <a:spcPts val="0"/>
              </a:spcAft>
              <a:buClr>
                <a:schemeClr val="lt1"/>
              </a:buClr>
              <a:buSzPts val="2000"/>
              <a:buChar char="○"/>
            </a:pPr>
            <a:r>
              <a:rPr lang="en" sz="2000">
                <a:solidFill>
                  <a:schemeClr val="lt1"/>
                </a:solidFill>
              </a:rPr>
              <a:t>Color </a:t>
            </a:r>
            <a:r>
              <a:rPr lang="en" sz="2000">
                <a:solidFill>
                  <a:schemeClr val="lt1"/>
                </a:solidFill>
              </a:rPr>
              <a:t>palette in RGB, CMYK, PMS and Hexadecimal</a:t>
            </a:r>
            <a:endParaRPr sz="2000">
              <a:solidFill>
                <a:schemeClr val="lt1"/>
              </a:solidFill>
            </a:endParaRPr>
          </a:p>
          <a:p>
            <a:pPr indent="-355600" lvl="1" marL="914400" rtl="0" algn="l">
              <a:spcBef>
                <a:spcPts val="0"/>
              </a:spcBef>
              <a:spcAft>
                <a:spcPts val="0"/>
              </a:spcAft>
              <a:buClr>
                <a:schemeClr val="lt1"/>
              </a:buClr>
              <a:buSzPts val="2000"/>
              <a:buChar char="○"/>
            </a:pPr>
            <a:r>
              <a:rPr lang="en" sz="2000">
                <a:solidFill>
                  <a:schemeClr val="lt1"/>
                </a:solidFill>
              </a:rPr>
              <a:t>Use on light and dark backgrounds</a:t>
            </a:r>
            <a:endParaRPr sz="2000">
              <a:solidFill>
                <a:schemeClr val="lt1"/>
              </a:solidFill>
            </a:endParaRPr>
          </a:p>
          <a:p>
            <a:pPr indent="-355600" lvl="1" marL="914400" rtl="0" algn="l">
              <a:spcBef>
                <a:spcPts val="0"/>
              </a:spcBef>
              <a:spcAft>
                <a:spcPts val="0"/>
              </a:spcAft>
              <a:buClr>
                <a:schemeClr val="lt1"/>
              </a:buClr>
              <a:buSzPts val="2000"/>
              <a:buChar char="○"/>
            </a:pPr>
            <a:r>
              <a:rPr lang="en" sz="2000">
                <a:solidFill>
                  <a:schemeClr val="lt1"/>
                </a:solidFill>
              </a:rPr>
              <a:t>Sizing and alternatives</a:t>
            </a:r>
            <a:endParaRPr sz="2000">
              <a:solidFill>
                <a:schemeClr val="lt1"/>
              </a:solidFill>
            </a:endParaRPr>
          </a:p>
          <a:p>
            <a:pPr indent="-355600" lvl="1" marL="914400" rtl="0" algn="l">
              <a:spcBef>
                <a:spcPts val="0"/>
              </a:spcBef>
              <a:spcAft>
                <a:spcPts val="0"/>
              </a:spcAft>
              <a:buClr>
                <a:schemeClr val="lt1"/>
              </a:buClr>
              <a:buSzPts val="2000"/>
              <a:buChar char="○"/>
            </a:pPr>
            <a:r>
              <a:rPr lang="en" sz="2000">
                <a:solidFill>
                  <a:schemeClr val="lt1"/>
                </a:solidFill>
              </a:rPr>
              <a:t>Acceptable and unacceptable variations</a:t>
            </a:r>
            <a:endParaRPr sz="2000">
              <a:solidFill>
                <a:schemeClr val="lt1"/>
              </a:solidFill>
            </a:endParaRPr>
          </a:p>
          <a:p>
            <a:pPr indent="-355600" lvl="1" marL="914400" rtl="0" algn="l">
              <a:spcBef>
                <a:spcPts val="0"/>
              </a:spcBef>
              <a:spcAft>
                <a:spcPts val="0"/>
              </a:spcAft>
              <a:buClr>
                <a:schemeClr val="lt1"/>
              </a:buClr>
              <a:buSzPts val="2000"/>
              <a:buChar char="○"/>
            </a:pPr>
            <a:r>
              <a:rPr lang="en" sz="2000">
                <a:solidFill>
                  <a:schemeClr val="lt1"/>
                </a:solidFill>
              </a:rPr>
              <a:t>Rules for modifying the brand for special cases</a:t>
            </a:r>
            <a:endParaRPr sz="2000">
              <a:solidFill>
                <a:schemeClr val="lt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5" name="Shape 85"/>
        <p:cNvGrpSpPr/>
        <p:nvPr/>
      </p:nvGrpSpPr>
      <p:grpSpPr>
        <a:xfrm>
          <a:off x="0" y="0"/>
          <a:ext cx="0" cy="0"/>
          <a:chOff x="0" y="0"/>
          <a:chExt cx="0" cy="0"/>
        </a:xfrm>
      </p:grpSpPr>
      <p:sp>
        <p:nvSpPr>
          <p:cNvPr id="86" name="Google Shape;86;p15"/>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0" lang="en">
                <a:solidFill>
                  <a:schemeClr val="lt1"/>
                </a:solidFill>
                <a:latin typeface="Bebas Neue"/>
                <a:ea typeface="Bebas Neue"/>
                <a:cs typeface="Bebas Neue"/>
                <a:sym typeface="Bebas Neue"/>
              </a:rPr>
              <a:t>Branding STandards in FRC</a:t>
            </a:r>
            <a:endParaRPr b="0">
              <a:solidFill>
                <a:schemeClr val="lt1"/>
              </a:solidFill>
              <a:latin typeface="Bebas Neue"/>
              <a:ea typeface="Bebas Neue"/>
              <a:cs typeface="Bebas Neue"/>
              <a:sym typeface="Bebas Neue"/>
            </a:endParaRPr>
          </a:p>
        </p:txBody>
      </p:sp>
      <p:sp>
        <p:nvSpPr>
          <p:cNvPr id="87" name="Google Shape;87;p15"/>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p>
            <a:pPr indent="-381000" lvl="0" marL="457200" rtl="0" algn="l">
              <a:lnSpc>
                <a:spcPct val="100000"/>
              </a:lnSpc>
              <a:spcBef>
                <a:spcPts val="600"/>
              </a:spcBef>
              <a:spcAft>
                <a:spcPts val="0"/>
              </a:spcAft>
              <a:buClr>
                <a:schemeClr val="lt1"/>
              </a:buClr>
              <a:buSzPts val="2400"/>
              <a:buChar char="●"/>
            </a:pPr>
            <a:r>
              <a:rPr lang="en" sz="2400">
                <a:solidFill>
                  <a:schemeClr val="lt1"/>
                </a:solidFill>
              </a:rPr>
              <a:t>Team 1528 Holy Cows</a:t>
            </a:r>
            <a:endParaRPr sz="2400">
              <a:solidFill>
                <a:schemeClr val="lt1"/>
              </a:solidFill>
            </a:endParaRPr>
          </a:p>
          <a:p>
            <a:pPr indent="-355600" lvl="1" marL="914400" rtl="0" algn="l">
              <a:lnSpc>
                <a:spcPct val="150000"/>
              </a:lnSpc>
              <a:spcBef>
                <a:spcPts val="0"/>
              </a:spcBef>
              <a:spcAft>
                <a:spcPts val="0"/>
              </a:spcAft>
              <a:buClr>
                <a:schemeClr val="lt1"/>
              </a:buClr>
              <a:buSzPts val="2000"/>
              <a:buChar char="○"/>
            </a:pPr>
            <a:r>
              <a:rPr lang="en" sz="2000">
                <a:solidFill>
                  <a:schemeClr val="lt1"/>
                </a:solidFill>
              </a:rPr>
              <a:t>Comprehensive graphics and brand application standards</a:t>
            </a:r>
            <a:endParaRPr sz="2000">
              <a:solidFill>
                <a:schemeClr val="lt1"/>
              </a:solidFill>
            </a:endParaRPr>
          </a:p>
          <a:p>
            <a:pPr indent="-381000" lvl="0" marL="457200" rtl="0" algn="l">
              <a:spcBef>
                <a:spcPts val="0"/>
              </a:spcBef>
              <a:spcAft>
                <a:spcPts val="0"/>
              </a:spcAft>
              <a:buClr>
                <a:schemeClr val="lt1"/>
              </a:buClr>
              <a:buSzPts val="2400"/>
              <a:buChar char="●"/>
            </a:pPr>
            <a:r>
              <a:rPr lang="en" sz="2400">
                <a:solidFill>
                  <a:schemeClr val="lt1"/>
                </a:solidFill>
              </a:rPr>
              <a:t>Team 3128 Aluminium Narwhals</a:t>
            </a:r>
            <a:endParaRPr sz="2400">
              <a:solidFill>
                <a:schemeClr val="lt1"/>
              </a:solidFill>
            </a:endParaRPr>
          </a:p>
          <a:p>
            <a:pPr indent="-381000" lvl="1" marL="914400" rtl="0" algn="l">
              <a:lnSpc>
                <a:spcPct val="100000"/>
              </a:lnSpc>
              <a:spcBef>
                <a:spcPts val="0"/>
              </a:spcBef>
              <a:spcAft>
                <a:spcPts val="0"/>
              </a:spcAft>
              <a:buClr>
                <a:schemeClr val="lt1"/>
              </a:buClr>
              <a:buSzPts val="2400"/>
              <a:buChar char="○"/>
            </a:pPr>
            <a:r>
              <a:rPr lang="en" sz="2000">
                <a:solidFill>
                  <a:schemeClr val="lt1"/>
                </a:solidFill>
              </a:rPr>
              <a:t>Good examples of how to adapt and apply their brand</a:t>
            </a:r>
            <a:endParaRPr sz="2000">
              <a:solidFill>
                <a:schemeClr val="lt1"/>
              </a:solidFill>
            </a:endParaRPr>
          </a:p>
          <a:p>
            <a:pPr indent="-381000" lvl="0" marL="457200" rtl="0" algn="l">
              <a:lnSpc>
                <a:spcPct val="115000"/>
              </a:lnSpc>
              <a:spcBef>
                <a:spcPts val="1000"/>
              </a:spcBef>
              <a:spcAft>
                <a:spcPts val="0"/>
              </a:spcAft>
              <a:buClr>
                <a:schemeClr val="lt1"/>
              </a:buClr>
              <a:buSzPts val="2400"/>
              <a:buChar char="●"/>
            </a:pPr>
            <a:r>
              <a:rPr lang="en" sz="2400">
                <a:solidFill>
                  <a:schemeClr val="lt1"/>
                </a:solidFill>
              </a:rPr>
              <a:t>Exploding Bacon Team 1902</a:t>
            </a:r>
            <a:endParaRPr sz="2400">
              <a:solidFill>
                <a:schemeClr val="lt1"/>
              </a:solidFill>
            </a:endParaRPr>
          </a:p>
          <a:p>
            <a:pPr indent="-355600" lvl="1" marL="914400" rtl="0" algn="l">
              <a:lnSpc>
                <a:spcPct val="150000"/>
              </a:lnSpc>
              <a:spcBef>
                <a:spcPts val="0"/>
              </a:spcBef>
              <a:spcAft>
                <a:spcPts val="0"/>
              </a:spcAft>
              <a:buClr>
                <a:schemeClr val="lt1"/>
              </a:buClr>
              <a:buSzPts val="2000"/>
              <a:buChar char="○"/>
            </a:pPr>
            <a:r>
              <a:rPr lang="en" sz="2000">
                <a:solidFill>
                  <a:schemeClr val="lt1"/>
                </a:solidFill>
              </a:rPr>
              <a:t>Online branding and imagery presentations</a:t>
            </a:r>
            <a:endParaRPr sz="2000">
              <a:solidFill>
                <a:schemeClr val="lt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1" name="Shape 91"/>
        <p:cNvGrpSpPr/>
        <p:nvPr/>
      </p:nvGrpSpPr>
      <p:grpSpPr>
        <a:xfrm>
          <a:off x="0" y="0"/>
          <a:ext cx="0" cy="0"/>
          <a:chOff x="0" y="0"/>
          <a:chExt cx="0" cy="0"/>
        </a:xfrm>
      </p:grpSpPr>
      <p:sp>
        <p:nvSpPr>
          <p:cNvPr id="92" name="Google Shape;92;p16"/>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0" lang="en">
                <a:solidFill>
                  <a:schemeClr val="lt1"/>
                </a:solidFill>
                <a:latin typeface="Bebas Neue"/>
                <a:ea typeface="Bebas Neue"/>
                <a:cs typeface="Bebas Neue"/>
                <a:sym typeface="Bebas Neue"/>
              </a:rPr>
              <a:t>Brand Evolution</a:t>
            </a:r>
            <a:endParaRPr b="0">
              <a:solidFill>
                <a:schemeClr val="lt1"/>
              </a:solidFill>
              <a:latin typeface="Bebas Neue"/>
              <a:ea typeface="Bebas Neue"/>
              <a:cs typeface="Bebas Neue"/>
              <a:sym typeface="Bebas Neue"/>
            </a:endParaRPr>
          </a:p>
        </p:txBody>
      </p:sp>
      <p:pic>
        <p:nvPicPr>
          <p:cNvPr id="93" name="Google Shape;93;p16"/>
          <p:cNvPicPr preferRelativeResize="0"/>
          <p:nvPr/>
        </p:nvPicPr>
        <p:blipFill>
          <a:blip r:embed="rId4">
            <a:alphaModFix/>
          </a:blip>
          <a:stretch>
            <a:fillRect/>
          </a:stretch>
        </p:blipFill>
        <p:spPr>
          <a:xfrm>
            <a:off x="3685475" y="2930277"/>
            <a:ext cx="1621799" cy="1406075"/>
          </a:xfrm>
          <a:prstGeom prst="rect">
            <a:avLst/>
          </a:prstGeom>
          <a:noFill/>
          <a:ln>
            <a:noFill/>
          </a:ln>
        </p:spPr>
      </p:pic>
      <p:pic>
        <p:nvPicPr>
          <p:cNvPr id="94" name="Google Shape;94;p16"/>
          <p:cNvPicPr preferRelativeResize="0"/>
          <p:nvPr/>
        </p:nvPicPr>
        <p:blipFill>
          <a:blip r:embed="rId5">
            <a:alphaModFix/>
          </a:blip>
          <a:stretch>
            <a:fillRect/>
          </a:stretch>
        </p:blipFill>
        <p:spPr>
          <a:xfrm>
            <a:off x="750650" y="1161575"/>
            <a:ext cx="1940774" cy="1565625"/>
          </a:xfrm>
          <a:prstGeom prst="rect">
            <a:avLst/>
          </a:prstGeom>
          <a:noFill/>
          <a:ln>
            <a:noFill/>
          </a:ln>
        </p:spPr>
      </p:pic>
      <p:pic>
        <p:nvPicPr>
          <p:cNvPr id="95" name="Google Shape;95;p16"/>
          <p:cNvPicPr preferRelativeResize="0"/>
          <p:nvPr/>
        </p:nvPicPr>
        <p:blipFill>
          <a:blip r:embed="rId6">
            <a:alphaModFix/>
          </a:blip>
          <a:stretch>
            <a:fillRect/>
          </a:stretch>
        </p:blipFill>
        <p:spPr>
          <a:xfrm>
            <a:off x="750648" y="2930275"/>
            <a:ext cx="2674125" cy="1080349"/>
          </a:xfrm>
          <a:prstGeom prst="rect">
            <a:avLst/>
          </a:prstGeom>
          <a:noFill/>
          <a:ln>
            <a:noFill/>
          </a:ln>
        </p:spPr>
      </p:pic>
      <p:pic>
        <p:nvPicPr>
          <p:cNvPr id="96" name="Google Shape;96;p16"/>
          <p:cNvPicPr preferRelativeResize="0"/>
          <p:nvPr/>
        </p:nvPicPr>
        <p:blipFill>
          <a:blip r:embed="rId7">
            <a:alphaModFix/>
          </a:blip>
          <a:stretch>
            <a:fillRect/>
          </a:stretch>
        </p:blipFill>
        <p:spPr>
          <a:xfrm>
            <a:off x="3014425" y="1161575"/>
            <a:ext cx="2674125" cy="1314575"/>
          </a:xfrm>
          <a:prstGeom prst="rect">
            <a:avLst/>
          </a:prstGeom>
          <a:noFill/>
          <a:ln>
            <a:noFill/>
          </a:ln>
        </p:spPr>
      </p:pic>
      <p:pic>
        <p:nvPicPr>
          <p:cNvPr id="97" name="Google Shape;97;p16"/>
          <p:cNvPicPr preferRelativeResize="0"/>
          <p:nvPr/>
        </p:nvPicPr>
        <p:blipFill>
          <a:blip r:embed="rId8">
            <a:alphaModFix/>
          </a:blip>
          <a:stretch>
            <a:fillRect/>
          </a:stretch>
        </p:blipFill>
        <p:spPr>
          <a:xfrm>
            <a:off x="5816500" y="1812800"/>
            <a:ext cx="2920323" cy="1852506"/>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